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8" r:id="rId1"/>
    <p:sldMasterId id="2147483660" r:id="rId2"/>
    <p:sldMasterId id="2147483751" r:id="rId3"/>
    <p:sldMasterId id="2147483755" r:id="rId4"/>
    <p:sldMasterId id="2147483761" r:id="rId5"/>
    <p:sldMasterId id="2147483767" r:id="rId6"/>
    <p:sldMasterId id="2147483773" r:id="rId7"/>
    <p:sldMasterId id="2147483779" r:id="rId8"/>
  </p:sldMasterIdLst>
  <p:notesMasterIdLst>
    <p:notesMasterId r:id="rId31"/>
  </p:notesMasterIdLst>
  <p:handoutMasterIdLst>
    <p:handoutMasterId r:id="rId32"/>
  </p:handoutMasterIdLst>
  <p:sldIdLst>
    <p:sldId id="371" r:id="rId9"/>
    <p:sldId id="449" r:id="rId10"/>
    <p:sldId id="457" r:id="rId11"/>
    <p:sldId id="468" r:id="rId12"/>
    <p:sldId id="435" r:id="rId13"/>
    <p:sldId id="469" r:id="rId14"/>
    <p:sldId id="436" r:id="rId15"/>
    <p:sldId id="450" r:id="rId16"/>
    <p:sldId id="451" r:id="rId17"/>
    <p:sldId id="452" r:id="rId18"/>
    <p:sldId id="453" r:id="rId19"/>
    <p:sldId id="454" r:id="rId20"/>
    <p:sldId id="455" r:id="rId21"/>
    <p:sldId id="407" r:id="rId22"/>
    <p:sldId id="470" r:id="rId23"/>
    <p:sldId id="471" r:id="rId24"/>
    <p:sldId id="440" r:id="rId25"/>
    <p:sldId id="441" r:id="rId26"/>
    <p:sldId id="466" r:id="rId27"/>
    <p:sldId id="467" r:id="rId28"/>
    <p:sldId id="460" r:id="rId29"/>
    <p:sldId id="417" r:id="rId3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6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pless, Katherine E." initials="KES"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49E"/>
    <a:srgbClr val="AAB0C8"/>
    <a:srgbClr val="D5E3B3"/>
    <a:srgbClr val="336699"/>
    <a:srgbClr val="9DB2D3"/>
    <a:srgbClr val="7796F9"/>
    <a:srgbClr val="C8DA9A"/>
    <a:srgbClr val="CFE4B6"/>
    <a:srgbClr val="BBD997"/>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91860" autoAdjust="0"/>
  </p:normalViewPr>
  <p:slideViewPr>
    <p:cSldViewPr>
      <p:cViewPr varScale="1">
        <p:scale>
          <a:sx n="130" d="100"/>
          <a:sy n="130" d="100"/>
        </p:scale>
        <p:origin x="-536" y="-104"/>
      </p:cViewPr>
      <p:guideLst>
        <p:guide orient="horz" pos="2160"/>
        <p:guide pos="2862"/>
      </p:guideLst>
    </p:cSldViewPr>
  </p:slideViewPr>
  <p:outlineViewPr>
    <p:cViewPr>
      <p:scale>
        <a:sx n="33" d="100"/>
        <a:sy n="33" d="100"/>
      </p:scale>
      <p:origin x="0" y="32944"/>
    </p:cViewPr>
  </p:outlineViewPr>
  <p:notesTextViewPr>
    <p:cViewPr>
      <p:scale>
        <a:sx n="100" d="100"/>
        <a:sy n="100" d="100"/>
      </p:scale>
      <p:origin x="0" y="0"/>
    </p:cViewPr>
  </p:notesTextViewPr>
  <p:sorterViewPr>
    <p:cViewPr>
      <p:scale>
        <a:sx n="124" d="100"/>
        <a:sy n="124" d="100"/>
      </p:scale>
      <p:origin x="0" y="0"/>
    </p:cViewPr>
  </p:sorterViewPr>
  <p:gridSpacing cx="38405" cy="38405"/>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2.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3697"/>
          </a:xfrm>
          <a:prstGeom prst="rect">
            <a:avLst/>
          </a:prstGeom>
        </p:spPr>
        <p:txBody>
          <a:bodyPr vert="horz" lIns="90760" tIns="45380" rIns="90760" bIns="45380" rtlCol="0"/>
          <a:lstStyle>
            <a:lvl1pPr algn="l">
              <a:defRPr sz="1200"/>
            </a:lvl1pPr>
          </a:lstStyle>
          <a:p>
            <a:endParaRPr lang="en-US" dirty="0"/>
          </a:p>
        </p:txBody>
      </p:sp>
      <p:sp>
        <p:nvSpPr>
          <p:cNvPr id="3" name="Date Placeholder 2"/>
          <p:cNvSpPr>
            <a:spLocks noGrp="1"/>
          </p:cNvSpPr>
          <p:nvPr>
            <p:ph type="dt" sz="quarter" idx="1"/>
          </p:nvPr>
        </p:nvSpPr>
        <p:spPr>
          <a:xfrm>
            <a:off x="3936174" y="0"/>
            <a:ext cx="3012329" cy="463697"/>
          </a:xfrm>
          <a:prstGeom prst="rect">
            <a:avLst/>
          </a:prstGeom>
        </p:spPr>
        <p:txBody>
          <a:bodyPr vert="horz" lIns="90760" tIns="45380" rIns="90760" bIns="45380" rtlCol="0"/>
          <a:lstStyle>
            <a:lvl1pPr algn="r">
              <a:defRPr sz="1200"/>
            </a:lvl1pPr>
          </a:lstStyle>
          <a:p>
            <a:fld id="{9125629A-2CA0-4DCC-82E9-ECFD1B561ED0}" type="datetimeFigureOut">
              <a:rPr lang="en-US" smtClean="0"/>
              <a:t>11/17/15</a:t>
            </a:fld>
            <a:endParaRPr lang="en-US" dirty="0"/>
          </a:p>
        </p:txBody>
      </p:sp>
      <p:sp>
        <p:nvSpPr>
          <p:cNvPr id="4" name="Footer Placeholder 3"/>
          <p:cNvSpPr>
            <a:spLocks noGrp="1"/>
          </p:cNvSpPr>
          <p:nvPr>
            <p:ph type="ftr" sz="quarter" idx="2"/>
          </p:nvPr>
        </p:nvSpPr>
        <p:spPr>
          <a:xfrm>
            <a:off x="0" y="8772380"/>
            <a:ext cx="3012329" cy="463697"/>
          </a:xfrm>
          <a:prstGeom prst="rect">
            <a:avLst/>
          </a:prstGeom>
        </p:spPr>
        <p:txBody>
          <a:bodyPr vert="horz" lIns="90760" tIns="45380" rIns="90760" bIns="453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174" y="8772380"/>
            <a:ext cx="3012329" cy="463697"/>
          </a:xfrm>
          <a:prstGeom prst="rect">
            <a:avLst/>
          </a:prstGeom>
        </p:spPr>
        <p:txBody>
          <a:bodyPr vert="horz" lIns="90760" tIns="45380" rIns="90760" bIns="45380" rtlCol="0" anchor="b"/>
          <a:lstStyle>
            <a:lvl1pPr algn="r">
              <a:defRPr sz="1200"/>
            </a:lvl1pPr>
          </a:lstStyle>
          <a:p>
            <a:fld id="{E6C71F7A-03D2-442F-80DE-3166194B22EE}" type="slidenum">
              <a:rPr lang="en-US" smtClean="0"/>
              <a:t>‹#›</a:t>
            </a:fld>
            <a:endParaRPr lang="en-US" dirty="0"/>
          </a:p>
        </p:txBody>
      </p:sp>
    </p:spTree>
    <p:extLst>
      <p:ext uri="{BB962C8B-B14F-4D97-AF65-F5344CB8AC3E}">
        <p14:creationId xmlns:p14="http://schemas.microsoft.com/office/powerpoint/2010/main" val="7765347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2119"/>
          </a:xfrm>
          <a:prstGeom prst="rect">
            <a:avLst/>
          </a:prstGeom>
        </p:spPr>
        <p:txBody>
          <a:bodyPr vert="horz" lIns="90760" tIns="45380" rIns="90760" bIns="45380" rtlCol="0"/>
          <a:lstStyle>
            <a:lvl1pPr algn="l">
              <a:defRPr sz="1200"/>
            </a:lvl1pPr>
          </a:lstStyle>
          <a:p>
            <a:endParaRPr lang="en-US" dirty="0"/>
          </a:p>
        </p:txBody>
      </p:sp>
      <p:sp>
        <p:nvSpPr>
          <p:cNvPr id="3" name="Date Placeholder 2"/>
          <p:cNvSpPr>
            <a:spLocks noGrp="1"/>
          </p:cNvSpPr>
          <p:nvPr>
            <p:ph type="dt" idx="1"/>
          </p:nvPr>
        </p:nvSpPr>
        <p:spPr>
          <a:xfrm>
            <a:off x="3936174" y="1"/>
            <a:ext cx="3012329" cy="462119"/>
          </a:xfrm>
          <a:prstGeom prst="rect">
            <a:avLst/>
          </a:prstGeom>
        </p:spPr>
        <p:txBody>
          <a:bodyPr vert="horz" lIns="90760" tIns="45380" rIns="90760" bIns="45380" rtlCol="0"/>
          <a:lstStyle>
            <a:lvl1pPr algn="r">
              <a:defRPr sz="1200"/>
            </a:lvl1pPr>
          </a:lstStyle>
          <a:p>
            <a:fld id="{6A9883AA-C42F-4BB5-BF3D-A88FE2783985}" type="datetimeFigureOut">
              <a:rPr lang="en-US" smtClean="0"/>
              <a:pPr/>
              <a:t>11/17/15</a:t>
            </a:fld>
            <a:endParaRPr lang="en-US" dirty="0"/>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0760" tIns="45380" rIns="90760" bIns="45380" rtlCol="0" anchor="ctr"/>
          <a:lstStyle/>
          <a:p>
            <a:endParaRPr lang="en-US" dirty="0"/>
          </a:p>
        </p:txBody>
      </p:sp>
      <p:sp>
        <p:nvSpPr>
          <p:cNvPr id="5" name="Notes Placeholder 4"/>
          <p:cNvSpPr>
            <a:spLocks noGrp="1"/>
          </p:cNvSpPr>
          <p:nvPr>
            <p:ph type="body" sz="quarter" idx="3"/>
          </p:nvPr>
        </p:nvSpPr>
        <p:spPr>
          <a:xfrm>
            <a:off x="695637" y="4387767"/>
            <a:ext cx="5558801" cy="4155919"/>
          </a:xfrm>
          <a:prstGeom prst="rect">
            <a:avLst/>
          </a:prstGeom>
        </p:spPr>
        <p:txBody>
          <a:bodyPr vert="horz" lIns="90760" tIns="45380" rIns="90760" bIns="453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380"/>
            <a:ext cx="3012329" cy="462119"/>
          </a:xfrm>
          <a:prstGeom prst="rect">
            <a:avLst/>
          </a:prstGeom>
        </p:spPr>
        <p:txBody>
          <a:bodyPr vert="horz" lIns="90760" tIns="45380" rIns="90760" bIns="453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174" y="8772380"/>
            <a:ext cx="3012329" cy="462119"/>
          </a:xfrm>
          <a:prstGeom prst="rect">
            <a:avLst/>
          </a:prstGeom>
        </p:spPr>
        <p:txBody>
          <a:bodyPr vert="horz" lIns="90760" tIns="45380" rIns="90760" bIns="45380" rtlCol="0" anchor="b"/>
          <a:lstStyle>
            <a:lvl1pPr algn="r">
              <a:defRPr sz="1200"/>
            </a:lvl1pPr>
          </a:lstStyle>
          <a:p>
            <a:fld id="{F6DF01EC-B24F-4CBC-A883-D0D8E2876EEF}" type="slidenum">
              <a:rPr lang="en-US" smtClean="0"/>
              <a:pPr/>
              <a:t>‹#›</a:t>
            </a:fld>
            <a:endParaRPr lang="en-US" dirty="0"/>
          </a:p>
        </p:txBody>
      </p:sp>
    </p:spTree>
    <p:extLst>
      <p:ext uri="{BB962C8B-B14F-4D97-AF65-F5344CB8AC3E}">
        <p14:creationId xmlns:p14="http://schemas.microsoft.com/office/powerpoint/2010/main" val="22283408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sz="230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838200" y="1600200"/>
            <a:ext cx="7391400" cy="3276600"/>
          </a:xfrm>
        </p:spPr>
        <p:txBody>
          <a:bodyPr/>
          <a:lstStyle>
            <a:lvl1pPr>
              <a:buFontTx/>
              <a:buNone/>
              <a:defRPr sz="2800" b="1">
                <a:solidFill>
                  <a:schemeClr val="tx1">
                    <a:lumMod val="65000"/>
                    <a:lumOff val="35000"/>
                  </a:schemeClr>
                </a:solidFill>
                <a:latin typeface="Arial" pitchFamily="34" charset="0"/>
                <a:cs typeface="Arial" pitchFamily="34" charset="0"/>
              </a:defRPr>
            </a:lvl1pPr>
            <a:lvl2pPr>
              <a:buFontTx/>
              <a:buNone/>
              <a:defRPr sz="2400">
                <a:solidFill>
                  <a:schemeClr val="accent5">
                    <a:lumMod val="50000"/>
                  </a:schemeClr>
                </a:solidFill>
                <a:latin typeface="Arial" pitchFamily="34" charset="0"/>
                <a:cs typeface="Arial" pitchFamily="34" charset="0"/>
              </a:defRPr>
            </a:lvl2pPr>
          </a:lstStyle>
          <a:p>
            <a:pPr lvl="0"/>
            <a:r>
              <a:rPr lang="en-US" dirty="0" smtClean="0"/>
              <a:t>Presentation Title</a:t>
            </a:r>
          </a:p>
          <a:p>
            <a:pPr lvl="1"/>
            <a:r>
              <a:rPr lang="en-US" dirty="0" smtClean="0"/>
              <a:t>Title slide additional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5" y="76200"/>
            <a:ext cx="7165975" cy="762000"/>
          </a:xfrm>
        </p:spPr>
        <p:txBody>
          <a:bodyPr/>
          <a:lstStyle/>
          <a:p>
            <a:r>
              <a:rPr lang="en-US" dirty="0" smtClean="0"/>
              <a:t>Click to edit Master title style</a:t>
            </a:r>
            <a:endParaRPr dirty="0"/>
          </a:p>
        </p:txBody>
      </p:sp>
      <p:sp>
        <p:nvSpPr>
          <p:cNvPr id="8" name="Content Placeholder 7"/>
          <p:cNvSpPr>
            <a:spLocks noGrp="1"/>
          </p:cNvSpPr>
          <p:nvPr>
            <p:ph sz="quarter" idx="11"/>
          </p:nvPr>
        </p:nvSpPr>
        <p:spPr>
          <a:xfrm>
            <a:off x="990600" y="1600200"/>
            <a:ext cx="7239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2"/>
          </p:nvPr>
        </p:nvSpPr>
        <p:spPr>
          <a:xfrm>
            <a:off x="8458200" y="76200"/>
            <a:ext cx="533400" cy="365125"/>
          </a:xfrm>
          <a:prstGeom prst="rect">
            <a:avLst/>
          </a:prstGeom>
        </p:spPr>
        <p:txBody>
          <a:bodyPr/>
          <a:lstStyle>
            <a:lvl1pPr>
              <a:defRPr/>
            </a:lvl1pPr>
          </a:lstStyle>
          <a:p>
            <a:pPr>
              <a:defRPr/>
            </a:pPr>
            <a:fld id="{59E241F5-C4B5-6845-A5A5-BF4E2F751EA8}" type="slidenum">
              <a:rPr lang="en-US"/>
              <a:pPr>
                <a:defRPr/>
              </a:pPr>
              <a:t>‹#›</a:t>
            </a:fld>
            <a:endParaRPr lang="en-US" sz="900">
              <a:solidFill>
                <a:srgbClr val="1D2C64"/>
              </a:solidFill>
              <a:latin typeface="Times" charset="0"/>
            </a:endParaRPr>
          </a:p>
        </p:txBody>
      </p:sp>
    </p:spTree>
    <p:extLst>
      <p:ext uri="{BB962C8B-B14F-4D97-AF65-F5344CB8AC3E}">
        <p14:creationId xmlns:p14="http://schemas.microsoft.com/office/powerpoint/2010/main" val="4268631118"/>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5" y="76200"/>
            <a:ext cx="7165975" cy="762000"/>
          </a:xfrm>
        </p:spPr>
        <p:txBody>
          <a:bodyPr/>
          <a:lstStyle/>
          <a:p>
            <a:r>
              <a:rPr lang="en-US" dirty="0" smtClean="0"/>
              <a:t>Click to edit Master title style</a:t>
            </a:r>
            <a:endParaRPr dirty="0"/>
          </a:p>
        </p:txBody>
      </p:sp>
      <p:sp>
        <p:nvSpPr>
          <p:cNvPr id="8" name="Content Placeholder 7"/>
          <p:cNvSpPr>
            <a:spLocks noGrp="1"/>
          </p:cNvSpPr>
          <p:nvPr>
            <p:ph sz="quarter" idx="11"/>
          </p:nvPr>
        </p:nvSpPr>
        <p:spPr>
          <a:xfrm>
            <a:off x="990600" y="1600200"/>
            <a:ext cx="7239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2"/>
          </p:nvPr>
        </p:nvSpPr>
        <p:spPr>
          <a:xfrm>
            <a:off x="8458200" y="76200"/>
            <a:ext cx="533400" cy="365125"/>
          </a:xfrm>
          <a:prstGeom prst="rect">
            <a:avLst/>
          </a:prstGeom>
        </p:spPr>
        <p:txBody>
          <a:bodyPr/>
          <a:lstStyle>
            <a:lvl1pPr>
              <a:defRPr/>
            </a:lvl1pPr>
          </a:lstStyle>
          <a:p>
            <a:pPr>
              <a:defRPr/>
            </a:pPr>
            <a:fld id="{6CB5FBC8-D2AC-6A48-B29F-AAAE7B83BBA6}" type="slidenum">
              <a:rPr lang="en-US"/>
              <a:pPr>
                <a:defRPr/>
              </a:pPr>
              <a:t>‹#›</a:t>
            </a:fld>
            <a:endParaRPr lang="en-US" sz="900">
              <a:solidFill>
                <a:srgbClr val="1D2C64"/>
              </a:solidFill>
              <a:latin typeface="Times" charset="0"/>
            </a:endParaRPr>
          </a:p>
        </p:txBody>
      </p:sp>
    </p:spTree>
    <p:extLst>
      <p:ext uri="{BB962C8B-B14F-4D97-AF65-F5344CB8AC3E}">
        <p14:creationId xmlns:p14="http://schemas.microsoft.com/office/powerpoint/2010/main" val="348063708"/>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a:xfrm>
            <a:off x="8458200" y="76200"/>
            <a:ext cx="533400" cy="365125"/>
          </a:xfrm>
          <a:prstGeom prst="rect">
            <a:avLst/>
          </a:prstGeom>
        </p:spPr>
        <p:txBody>
          <a:bodyPr/>
          <a:lstStyle>
            <a:lvl1pPr>
              <a:defRPr/>
            </a:lvl1pPr>
          </a:lstStyle>
          <a:p>
            <a:pPr>
              <a:defRPr/>
            </a:pPr>
            <a:fld id="{9C4BC1F1-2BED-1246-AD57-903C68AF6790}" type="slidenum">
              <a:rPr lang="en-US"/>
              <a:pPr>
                <a:defRPr/>
              </a:pPr>
              <a:t>‹#›</a:t>
            </a:fld>
            <a:endParaRPr lang="en-US"/>
          </a:p>
        </p:txBody>
      </p:sp>
    </p:spTree>
    <p:extLst>
      <p:ext uri="{BB962C8B-B14F-4D97-AF65-F5344CB8AC3E}">
        <p14:creationId xmlns:p14="http://schemas.microsoft.com/office/powerpoint/2010/main" val="3671272233"/>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5" y="76200"/>
            <a:ext cx="7165975" cy="762000"/>
          </a:xfrm>
        </p:spPr>
        <p:txBody>
          <a:bodyPr/>
          <a:lstStyle/>
          <a:p>
            <a:r>
              <a:rPr lang="en-US" dirty="0" smtClean="0"/>
              <a:t>Click to edit Master title style</a:t>
            </a:r>
            <a:endParaRPr dirty="0"/>
          </a:p>
        </p:txBody>
      </p:sp>
      <p:sp>
        <p:nvSpPr>
          <p:cNvPr id="8" name="Content Placeholder 7"/>
          <p:cNvSpPr>
            <a:spLocks noGrp="1"/>
          </p:cNvSpPr>
          <p:nvPr>
            <p:ph sz="quarter" idx="11"/>
          </p:nvPr>
        </p:nvSpPr>
        <p:spPr>
          <a:xfrm>
            <a:off x="990600" y="1600200"/>
            <a:ext cx="7239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2"/>
          </p:nvPr>
        </p:nvSpPr>
        <p:spPr>
          <a:xfrm>
            <a:off x="8458200" y="76200"/>
            <a:ext cx="533400" cy="365125"/>
          </a:xfrm>
          <a:prstGeom prst="rect">
            <a:avLst/>
          </a:prstGeom>
        </p:spPr>
        <p:txBody>
          <a:bodyPr/>
          <a:lstStyle>
            <a:lvl1pPr>
              <a:defRPr/>
            </a:lvl1pPr>
          </a:lstStyle>
          <a:p>
            <a:pPr>
              <a:defRPr/>
            </a:pPr>
            <a:fld id="{B6FD2293-F889-A441-9115-92BBD6493FD4}" type="slidenum">
              <a:rPr lang="en-US"/>
              <a:pPr>
                <a:defRPr/>
              </a:pPr>
              <a:t>‹#›</a:t>
            </a:fld>
            <a:endParaRPr lang="en-US" sz="900">
              <a:solidFill>
                <a:srgbClr val="1D2C64"/>
              </a:solidFill>
              <a:latin typeface="Times" charset="0"/>
            </a:endParaRPr>
          </a:p>
        </p:txBody>
      </p:sp>
    </p:spTree>
    <p:extLst>
      <p:ext uri="{BB962C8B-B14F-4D97-AF65-F5344CB8AC3E}">
        <p14:creationId xmlns:p14="http://schemas.microsoft.com/office/powerpoint/2010/main" val="3227182072"/>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5" y="76200"/>
            <a:ext cx="7165975" cy="762000"/>
          </a:xfrm>
        </p:spPr>
        <p:txBody>
          <a:bodyPr/>
          <a:lstStyle/>
          <a:p>
            <a:r>
              <a:rPr lang="en-US" dirty="0" smtClean="0"/>
              <a:t>Click to edit Master title style</a:t>
            </a:r>
            <a:endParaRPr dirty="0"/>
          </a:p>
        </p:txBody>
      </p:sp>
      <p:sp>
        <p:nvSpPr>
          <p:cNvPr id="8" name="Content Placeholder 7"/>
          <p:cNvSpPr>
            <a:spLocks noGrp="1"/>
          </p:cNvSpPr>
          <p:nvPr>
            <p:ph sz="quarter" idx="11"/>
          </p:nvPr>
        </p:nvSpPr>
        <p:spPr>
          <a:xfrm>
            <a:off x="990600" y="1600200"/>
            <a:ext cx="7239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2"/>
          </p:nvPr>
        </p:nvSpPr>
        <p:spPr>
          <a:xfrm>
            <a:off x="8458200" y="76200"/>
            <a:ext cx="533400" cy="365125"/>
          </a:xfrm>
          <a:prstGeom prst="rect">
            <a:avLst/>
          </a:prstGeom>
        </p:spPr>
        <p:txBody>
          <a:bodyPr/>
          <a:lstStyle>
            <a:lvl1pPr>
              <a:defRPr/>
            </a:lvl1pPr>
          </a:lstStyle>
          <a:p>
            <a:pPr>
              <a:defRPr/>
            </a:pPr>
            <a:fld id="{B49A39AC-1987-594B-B029-8C2C00F640A9}" type="slidenum">
              <a:rPr lang="en-US"/>
              <a:pPr>
                <a:defRPr/>
              </a:pPr>
              <a:t>‹#›</a:t>
            </a:fld>
            <a:endParaRPr lang="en-US" sz="900">
              <a:solidFill>
                <a:srgbClr val="1D2C64"/>
              </a:solidFill>
              <a:latin typeface="Times" charset="0"/>
            </a:endParaRPr>
          </a:p>
        </p:txBody>
      </p:sp>
    </p:spTree>
    <p:extLst>
      <p:ext uri="{BB962C8B-B14F-4D97-AF65-F5344CB8AC3E}">
        <p14:creationId xmlns:p14="http://schemas.microsoft.com/office/powerpoint/2010/main" val="318217586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5" y="76200"/>
            <a:ext cx="7165975" cy="762000"/>
          </a:xfrm>
        </p:spPr>
        <p:txBody>
          <a:bodyPr/>
          <a:lstStyle/>
          <a:p>
            <a:r>
              <a:rPr lang="en-US" dirty="0" smtClean="0"/>
              <a:t>Click to edit Master title style</a:t>
            </a:r>
            <a:endParaRPr dirty="0"/>
          </a:p>
        </p:txBody>
      </p:sp>
      <p:sp>
        <p:nvSpPr>
          <p:cNvPr id="8" name="Content Placeholder 7"/>
          <p:cNvSpPr>
            <a:spLocks noGrp="1"/>
          </p:cNvSpPr>
          <p:nvPr>
            <p:ph sz="quarter" idx="11"/>
          </p:nvPr>
        </p:nvSpPr>
        <p:spPr>
          <a:xfrm>
            <a:off x="990600" y="1600200"/>
            <a:ext cx="7239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2"/>
          </p:nvPr>
        </p:nvSpPr>
        <p:spPr>
          <a:xfrm>
            <a:off x="8458200" y="76200"/>
            <a:ext cx="533400" cy="365125"/>
          </a:xfrm>
          <a:prstGeom prst="rect">
            <a:avLst/>
          </a:prstGeom>
        </p:spPr>
        <p:txBody>
          <a:bodyPr/>
          <a:lstStyle>
            <a:lvl1pPr>
              <a:defRPr/>
            </a:lvl1pPr>
          </a:lstStyle>
          <a:p>
            <a:pPr>
              <a:defRPr/>
            </a:pPr>
            <a:fld id="{AE4225CA-A5D8-CE42-8124-70AED2AF9A8C}" type="slidenum">
              <a:rPr lang="en-US"/>
              <a:pPr>
                <a:defRPr/>
              </a:pPr>
              <a:t>‹#›</a:t>
            </a:fld>
            <a:endParaRPr lang="en-US" sz="900">
              <a:solidFill>
                <a:srgbClr val="1D2C64"/>
              </a:solidFill>
              <a:latin typeface="Times" charset="0"/>
            </a:endParaRPr>
          </a:p>
        </p:txBody>
      </p:sp>
    </p:spTree>
    <p:extLst>
      <p:ext uri="{BB962C8B-B14F-4D97-AF65-F5344CB8AC3E}">
        <p14:creationId xmlns:p14="http://schemas.microsoft.com/office/powerpoint/2010/main" val="3507931804"/>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5" y="76200"/>
            <a:ext cx="7165975" cy="762000"/>
          </a:xfrm>
        </p:spPr>
        <p:txBody>
          <a:bodyPr/>
          <a:lstStyle/>
          <a:p>
            <a:r>
              <a:rPr lang="en-US" dirty="0" smtClean="0"/>
              <a:t>Click to edit Master title style</a:t>
            </a:r>
            <a:endParaRPr dirty="0"/>
          </a:p>
        </p:txBody>
      </p:sp>
      <p:sp>
        <p:nvSpPr>
          <p:cNvPr id="8" name="Content Placeholder 7"/>
          <p:cNvSpPr>
            <a:spLocks noGrp="1"/>
          </p:cNvSpPr>
          <p:nvPr>
            <p:ph sz="quarter" idx="11"/>
          </p:nvPr>
        </p:nvSpPr>
        <p:spPr>
          <a:xfrm>
            <a:off x="990600" y="1600200"/>
            <a:ext cx="7239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2"/>
          </p:nvPr>
        </p:nvSpPr>
        <p:spPr>
          <a:xfrm>
            <a:off x="8458200" y="76200"/>
            <a:ext cx="533400" cy="365125"/>
          </a:xfrm>
          <a:prstGeom prst="rect">
            <a:avLst/>
          </a:prstGeom>
        </p:spPr>
        <p:txBody>
          <a:bodyPr/>
          <a:lstStyle>
            <a:lvl1pPr>
              <a:defRPr/>
            </a:lvl1pPr>
          </a:lstStyle>
          <a:p>
            <a:pPr>
              <a:defRPr/>
            </a:pPr>
            <a:fld id="{8CA90EC8-2282-8149-9F3C-643872DE7222}" type="slidenum">
              <a:rPr lang="en-US"/>
              <a:pPr>
                <a:defRPr/>
              </a:pPr>
              <a:t>‹#›</a:t>
            </a:fld>
            <a:endParaRPr lang="en-US" sz="900">
              <a:solidFill>
                <a:srgbClr val="1D2C64"/>
              </a:solidFill>
              <a:latin typeface="Times" charset="0"/>
            </a:endParaRPr>
          </a:p>
        </p:txBody>
      </p:sp>
    </p:spTree>
    <p:extLst>
      <p:ext uri="{BB962C8B-B14F-4D97-AF65-F5344CB8AC3E}">
        <p14:creationId xmlns:p14="http://schemas.microsoft.com/office/powerpoint/2010/main" val="4047921663"/>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5" y="76200"/>
            <a:ext cx="7165975" cy="762000"/>
          </a:xfrm>
        </p:spPr>
        <p:txBody>
          <a:bodyPr/>
          <a:lstStyle/>
          <a:p>
            <a:r>
              <a:rPr lang="en-US" dirty="0" smtClean="0"/>
              <a:t>Click to edit Master title style</a:t>
            </a:r>
            <a:endParaRPr dirty="0"/>
          </a:p>
        </p:txBody>
      </p:sp>
      <p:sp>
        <p:nvSpPr>
          <p:cNvPr id="8" name="Content Placeholder 7"/>
          <p:cNvSpPr>
            <a:spLocks noGrp="1"/>
          </p:cNvSpPr>
          <p:nvPr>
            <p:ph sz="quarter" idx="11"/>
          </p:nvPr>
        </p:nvSpPr>
        <p:spPr>
          <a:xfrm>
            <a:off x="990600" y="1600200"/>
            <a:ext cx="7239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2"/>
          </p:nvPr>
        </p:nvSpPr>
        <p:spPr>
          <a:xfrm>
            <a:off x="8458200" y="76200"/>
            <a:ext cx="533400" cy="365125"/>
          </a:xfrm>
          <a:prstGeom prst="rect">
            <a:avLst/>
          </a:prstGeom>
        </p:spPr>
        <p:txBody>
          <a:bodyPr/>
          <a:lstStyle>
            <a:lvl1pPr>
              <a:defRPr/>
            </a:lvl1pPr>
          </a:lstStyle>
          <a:p>
            <a:pPr>
              <a:defRPr/>
            </a:pPr>
            <a:fld id="{930D80BD-9B9C-FA49-9DE8-BF2E62502E43}" type="slidenum">
              <a:rPr lang="en-US"/>
              <a:pPr>
                <a:defRPr/>
              </a:pPr>
              <a:t>‹#›</a:t>
            </a:fld>
            <a:endParaRPr lang="en-US" sz="900">
              <a:solidFill>
                <a:srgbClr val="1D2C64"/>
              </a:solidFill>
              <a:latin typeface="Times" charset="0"/>
            </a:endParaRPr>
          </a:p>
        </p:txBody>
      </p:sp>
    </p:spTree>
    <p:extLst>
      <p:ext uri="{BB962C8B-B14F-4D97-AF65-F5344CB8AC3E}">
        <p14:creationId xmlns:p14="http://schemas.microsoft.com/office/powerpoint/2010/main" val="4059863890"/>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5" y="76200"/>
            <a:ext cx="7165975" cy="762000"/>
          </a:xfrm>
        </p:spPr>
        <p:txBody>
          <a:bodyPr/>
          <a:lstStyle/>
          <a:p>
            <a:r>
              <a:rPr lang="en-US" dirty="0" smtClean="0"/>
              <a:t>Click to edit Master title style</a:t>
            </a:r>
            <a:endParaRPr dirty="0"/>
          </a:p>
        </p:txBody>
      </p:sp>
      <p:sp>
        <p:nvSpPr>
          <p:cNvPr id="8" name="Content Placeholder 7"/>
          <p:cNvSpPr>
            <a:spLocks noGrp="1"/>
          </p:cNvSpPr>
          <p:nvPr>
            <p:ph sz="quarter" idx="11"/>
          </p:nvPr>
        </p:nvSpPr>
        <p:spPr>
          <a:xfrm>
            <a:off x="990600" y="1600200"/>
            <a:ext cx="7239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2"/>
          </p:nvPr>
        </p:nvSpPr>
        <p:spPr>
          <a:xfrm>
            <a:off x="8458200" y="76200"/>
            <a:ext cx="533400" cy="365125"/>
          </a:xfrm>
          <a:prstGeom prst="rect">
            <a:avLst/>
          </a:prstGeom>
        </p:spPr>
        <p:txBody>
          <a:bodyPr/>
          <a:lstStyle>
            <a:lvl1pPr>
              <a:defRPr/>
            </a:lvl1pPr>
          </a:lstStyle>
          <a:p>
            <a:pPr>
              <a:defRPr/>
            </a:pPr>
            <a:fld id="{E0E07146-A35C-FA4F-B3E0-D2250727E59C}" type="slidenum">
              <a:rPr lang="en-US"/>
              <a:pPr>
                <a:defRPr/>
              </a:pPr>
              <a:t>‹#›</a:t>
            </a:fld>
            <a:endParaRPr lang="en-US" sz="900">
              <a:solidFill>
                <a:srgbClr val="1D2C64"/>
              </a:solidFill>
              <a:latin typeface="Times" charset="0"/>
            </a:endParaRPr>
          </a:p>
        </p:txBody>
      </p:sp>
    </p:spTree>
    <p:extLst>
      <p:ext uri="{BB962C8B-B14F-4D97-AF65-F5344CB8AC3E}">
        <p14:creationId xmlns:p14="http://schemas.microsoft.com/office/powerpoint/2010/main" val="2488423535"/>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efault - Title and Content copy">
    <p:spTree>
      <p:nvGrpSpPr>
        <p:cNvPr id="1" name=""/>
        <p:cNvGrpSpPr/>
        <p:nvPr/>
      </p:nvGrpSpPr>
      <p:grpSpPr>
        <a:xfrm>
          <a:off x="0" y="0"/>
          <a:ext cx="0" cy="0"/>
          <a:chOff x="0" y="0"/>
          <a:chExt cx="0" cy="0"/>
        </a:xfrm>
      </p:grpSpPr>
      <p:sp>
        <p:nvSpPr>
          <p:cNvPr id="144" name="Shape 144"/>
          <p:cNvSpPr>
            <a:spLocks noGrp="1"/>
          </p:cNvSpPr>
          <p:nvPr>
            <p:ph type="title"/>
          </p:nvPr>
        </p:nvSpPr>
        <p:spPr>
          <a:xfrm>
            <a:off x="455414" y="274638"/>
            <a:ext cx="8233172" cy="1143001"/>
          </a:xfrm>
          <a:prstGeom prst="rect">
            <a:avLst/>
          </a:prstGeom>
          <a:ln>
            <a:round/>
          </a:ln>
        </p:spPr>
        <p:txBody>
          <a:bodyPr lIns="26788" tIns="26788" rIns="26788" bIns="26788" anchor="ctr"/>
          <a:lstStyle>
            <a:lvl1pPr algn="ctr" defTabSz="910796">
              <a:defRPr sz="4400" b="0">
                <a:solidFill>
                  <a:srgbClr val="000000"/>
                </a:solidFill>
                <a:uFill>
                  <a:solidFill>
                    <a:srgbClr val="000000"/>
                  </a:solidFill>
                </a:uFill>
                <a:latin typeface="Calibri"/>
                <a:ea typeface="Calibri"/>
                <a:cs typeface="Calibri"/>
                <a:sym typeface="Calibri"/>
              </a:defRPr>
            </a:lvl1pPr>
          </a:lstStyle>
          <a:p>
            <a:pPr lvl="0">
              <a:defRPr sz="1800">
                <a:uFillTx/>
              </a:defRPr>
            </a:pPr>
            <a:r>
              <a:rPr sz="4400">
                <a:uFill>
                  <a:solidFill/>
                </a:uFill>
              </a:rPr>
              <a:t>Title Text</a:t>
            </a:r>
          </a:p>
        </p:txBody>
      </p:sp>
      <p:sp>
        <p:nvSpPr>
          <p:cNvPr id="145" name="Shape 145"/>
          <p:cNvSpPr>
            <a:spLocks noGrp="1"/>
          </p:cNvSpPr>
          <p:nvPr>
            <p:ph type="body" idx="1"/>
          </p:nvPr>
        </p:nvSpPr>
        <p:spPr>
          <a:xfrm>
            <a:off x="455414" y="1598414"/>
            <a:ext cx="8233172" cy="4525964"/>
          </a:xfrm>
          <a:prstGeom prst="rect">
            <a:avLst/>
          </a:prstGeom>
          <a:ln>
            <a:round/>
          </a:ln>
        </p:spPr>
        <p:txBody>
          <a:bodyPr lIns="26788" tIns="26788" rIns="26788" bIns="26788"/>
          <a:lstStyle>
            <a:lvl1pPr defTabSz="910796">
              <a:spcBef>
                <a:spcPts val="703"/>
              </a:spcBef>
              <a:buClr>
                <a:srgbClr val="000000"/>
              </a:buClr>
              <a:buFont typeface="Arial"/>
              <a:defRPr sz="3100">
                <a:latin typeface="Calibri"/>
                <a:ea typeface="Calibri"/>
                <a:cs typeface="Calibri"/>
                <a:sym typeface="Calibri"/>
              </a:defRPr>
            </a:lvl1pPr>
            <a:lvl2pPr marL="522368" indent="-200911" defTabSz="910796">
              <a:spcBef>
                <a:spcPts val="633"/>
              </a:spcBef>
              <a:buClr>
                <a:srgbClr val="000000"/>
              </a:buClr>
              <a:buFont typeface="Arial"/>
              <a:buChar char="–"/>
              <a:defRPr sz="2700">
                <a:latin typeface="Calibri"/>
                <a:ea typeface="Calibri"/>
                <a:cs typeface="Calibri"/>
                <a:sym typeface="Calibri"/>
              </a:defRPr>
            </a:lvl2pPr>
            <a:lvl3pPr marL="803643" indent="-160729" defTabSz="910796">
              <a:spcBef>
                <a:spcPts val="562"/>
              </a:spcBef>
              <a:buClr>
                <a:srgbClr val="000000"/>
              </a:buClr>
              <a:buFont typeface="Arial"/>
              <a:defRPr sz="2400">
                <a:latin typeface="Calibri"/>
                <a:ea typeface="Calibri"/>
                <a:cs typeface="Calibri"/>
                <a:sym typeface="Calibri"/>
              </a:defRPr>
            </a:lvl3pPr>
            <a:lvl4pPr marL="1125101" indent="-160729" defTabSz="910796">
              <a:spcBef>
                <a:spcPts val="422"/>
              </a:spcBef>
              <a:buClr>
                <a:srgbClr val="000000"/>
              </a:buClr>
              <a:buFont typeface="Arial"/>
              <a:buChar char="–"/>
              <a:defRPr>
                <a:latin typeface="Calibri"/>
                <a:ea typeface="Calibri"/>
                <a:cs typeface="Calibri"/>
                <a:sym typeface="Calibri"/>
              </a:defRPr>
            </a:lvl4pPr>
            <a:lvl5pPr marL="1446558" indent="-160729" defTabSz="910796">
              <a:spcBef>
                <a:spcPts val="422"/>
              </a:spcBef>
              <a:buClr>
                <a:srgbClr val="000000"/>
              </a:buClr>
              <a:buFont typeface="Arial"/>
              <a:buChar char="»"/>
              <a:defRPr>
                <a:latin typeface="Calibri"/>
                <a:ea typeface="Calibri"/>
                <a:cs typeface="Calibri"/>
                <a:sym typeface="Calibri"/>
              </a:defRPr>
            </a:lvl5pPr>
          </a:lstStyle>
          <a:p>
            <a:pPr lvl="0">
              <a:defRPr sz="1800">
                <a:uFillTx/>
              </a:defRPr>
            </a:pPr>
            <a:r>
              <a:rPr sz="3100">
                <a:uFill>
                  <a:solidFill/>
                </a:uFill>
              </a:rPr>
              <a:t>Body Level One</a:t>
            </a:r>
          </a:p>
          <a:p>
            <a:pPr lvl="1">
              <a:defRPr sz="1800">
                <a:uFillTx/>
              </a:defRPr>
            </a:pPr>
            <a:r>
              <a:rPr sz="2700">
                <a:uFill>
                  <a:solidFill/>
                </a:uFill>
              </a:rPr>
              <a:t>Body Level Two</a:t>
            </a:r>
          </a:p>
          <a:p>
            <a:pPr lvl="2">
              <a:defRPr sz="1800">
                <a:uFillTx/>
              </a:defRPr>
            </a:pPr>
            <a:r>
              <a:rPr sz="2400">
                <a:uFill>
                  <a:solidFill/>
                </a:uFill>
              </a:rPr>
              <a:t>Body Level Three</a:t>
            </a:r>
          </a:p>
          <a:p>
            <a:pPr lvl="3">
              <a:defRPr sz="1800">
                <a:uFillTx/>
              </a:defRPr>
            </a:pPr>
            <a:r>
              <a:rPr sz="2000">
                <a:uFill>
                  <a:solidFill/>
                </a:uFill>
              </a:rPr>
              <a:t>Body Level Four</a:t>
            </a:r>
          </a:p>
          <a:p>
            <a:pPr lvl="4">
              <a:defRPr sz="1800">
                <a:uFillTx/>
              </a:defRPr>
            </a:pPr>
            <a:r>
              <a:rPr sz="2000">
                <a:uFill>
                  <a:solidFill/>
                </a:uFill>
              </a:rPr>
              <a:t>Body Level Five</a:t>
            </a:r>
          </a:p>
        </p:txBody>
      </p:sp>
      <p:sp>
        <p:nvSpPr>
          <p:cNvPr id="146" name="Shape 146"/>
          <p:cNvSpPr>
            <a:spLocks noGrp="1"/>
          </p:cNvSpPr>
          <p:nvPr>
            <p:ph type="sldNum" sz="quarter" idx="2"/>
          </p:nvPr>
        </p:nvSpPr>
        <p:spPr>
          <a:xfrm>
            <a:off x="8479464" y="6494264"/>
            <a:ext cx="207337" cy="223243"/>
          </a:xfrm>
          <a:prstGeom prst="rect">
            <a:avLst/>
          </a:prstGeom>
          <a:ln>
            <a:round/>
          </a:ln>
        </p:spPr>
        <p:txBody>
          <a:bodyPr lIns="26788" tIns="26788" rIns="26788" bIns="26788"/>
          <a:lstStyle>
            <a:lvl1pPr algn="r" defTabSz="910796">
              <a:defRPr sz="1100">
                <a:solidFill>
                  <a:srgbClr val="9A9A9A"/>
                </a:solidFill>
                <a:uFill>
                  <a:solidFill>
                    <a:srgbClr val="9A9A9A"/>
                  </a:solidFill>
                </a:u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30200" y="11747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0" hangingPunct="0">
              <a:defRPr/>
            </a:pPr>
            <a:endParaRPr lang="en-US" smtClean="0"/>
          </a:p>
        </p:txBody>
      </p:sp>
      <p:sp>
        <p:nvSpPr>
          <p:cNvPr id="2" name="Title 1"/>
          <p:cNvSpPr>
            <a:spLocks noGrp="1"/>
          </p:cNvSpPr>
          <p:nvPr>
            <p:ph type="ctrTitle"/>
          </p:nvPr>
        </p:nvSpPr>
        <p:spPr>
          <a:xfrm>
            <a:off x="417513" y="2168338"/>
            <a:ext cx="8307387" cy="1619250"/>
          </a:xfrm>
        </p:spPr>
        <p:txBody>
          <a:bodyPr/>
          <a:lstStyle>
            <a:lvl1pPr algn="ctr">
              <a:defRPr sz="4400"/>
            </a:lvl1pPr>
          </a:lstStyle>
          <a:p>
            <a:r>
              <a:rPr lang="en-US" dirty="0" smtClean="0"/>
              <a:t>Click to edit Master title style</a:t>
            </a:r>
            <a:endParaRPr dirty="0"/>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24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Tree>
    <p:extLst>
      <p:ext uri="{BB962C8B-B14F-4D97-AF65-F5344CB8AC3E}">
        <p14:creationId xmlns:p14="http://schemas.microsoft.com/office/powerpoint/2010/main" val="2829569223"/>
      </p:ext>
    </p:extLst>
  </p:cSld>
  <p:clrMapOvr>
    <a:masterClrMapping/>
  </p:clrMapOvr>
  <p:transition xmlns:p14="http://schemas.microsoft.com/office/powerpoint/2010/mai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5" y="76200"/>
            <a:ext cx="7165975" cy="762000"/>
          </a:xfrm>
        </p:spPr>
        <p:txBody>
          <a:bodyPr/>
          <a:lstStyle>
            <a:lvl1pPr>
              <a:defRPr>
                <a:solidFill>
                  <a:srgbClr val="FFFFFF"/>
                </a:solidFill>
              </a:defRPr>
            </a:lvl1pPr>
          </a:lstStyle>
          <a:p>
            <a:r>
              <a:rPr lang="en-US" dirty="0" smtClean="0"/>
              <a:t>Click to edit Master title style</a:t>
            </a:r>
            <a:endParaRPr dirty="0"/>
          </a:p>
        </p:txBody>
      </p:sp>
      <p:sp>
        <p:nvSpPr>
          <p:cNvPr id="8" name="Content Placeholder 7"/>
          <p:cNvSpPr>
            <a:spLocks noGrp="1"/>
          </p:cNvSpPr>
          <p:nvPr>
            <p:ph sz="quarter" idx="11"/>
          </p:nvPr>
        </p:nvSpPr>
        <p:spPr>
          <a:xfrm>
            <a:off x="990600" y="1600200"/>
            <a:ext cx="7239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2"/>
          </p:nvPr>
        </p:nvSpPr>
        <p:spPr>
          <a:xfrm>
            <a:off x="8685605" y="76200"/>
            <a:ext cx="533400" cy="365125"/>
          </a:xfrm>
          <a:prstGeom prst="rect">
            <a:avLst/>
          </a:prstGeom>
        </p:spPr>
        <p:txBody>
          <a:bodyPr/>
          <a:lstStyle>
            <a:lvl1pPr>
              <a:defRPr sz="1200">
                <a:solidFill>
                  <a:srgbClr val="FFFFFF"/>
                </a:solidFill>
              </a:defRPr>
            </a:lvl1pPr>
          </a:lstStyle>
          <a:p>
            <a:pPr>
              <a:defRPr/>
            </a:pPr>
            <a:fld id="{09954CA3-D4D3-9A48-835D-EE206C73C9EB}" type="slidenum">
              <a:rPr lang="en-US" smtClean="0"/>
              <a:pPr>
                <a:defRPr/>
              </a:pPr>
              <a:t>‹#›</a:t>
            </a:fld>
            <a:endParaRPr lang="en-US" sz="600" dirty="0">
              <a:latin typeface="Times" charset="0"/>
            </a:endParaRPr>
          </a:p>
        </p:txBody>
      </p:sp>
    </p:spTree>
    <p:extLst>
      <p:ext uri="{BB962C8B-B14F-4D97-AF65-F5344CB8AC3E}">
        <p14:creationId xmlns:p14="http://schemas.microsoft.com/office/powerpoint/2010/main" val="3220865198"/>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304800"/>
            <a:ext cx="84582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sp>
        <p:nvSpPr>
          <p:cNvPr id="8" name="Content Placeholder 2"/>
          <p:cNvSpPr>
            <a:spLocks noGrp="1"/>
          </p:cNvSpPr>
          <p:nvPr>
            <p:ph idx="1"/>
          </p:nvPr>
        </p:nvSpPr>
        <p:spPr>
          <a:xfrm>
            <a:off x="457200" y="1219200"/>
            <a:ext cx="8229600"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9" name="Straight Connector 8"/>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228600"/>
            <a:ext cx="8458200" cy="944562"/>
          </a:xfrm>
        </p:spPr>
        <p:txBody>
          <a:bodyPr>
            <a:normAutofit/>
          </a:bodyPr>
          <a:lstStyle>
            <a:lvl1pPr algn="l">
              <a:lnSpc>
                <a:spcPts val="2600"/>
              </a:lnSpc>
              <a:defRPr sz="2400" b="1">
                <a:solidFill>
                  <a:schemeClr val="tx1">
                    <a:lumMod val="65000"/>
                    <a:lumOff val="35000"/>
                  </a:schemeClr>
                </a:solidFill>
                <a:latin typeface="Arial" pitchFamily="34" charset="0"/>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sp>
        <p:nvSpPr>
          <p:cNvPr id="9" name="Content Placeholder 2"/>
          <p:cNvSpPr>
            <a:spLocks noGrp="1"/>
          </p:cNvSpPr>
          <p:nvPr>
            <p:ph sz="half" idx="1"/>
          </p:nvPr>
        </p:nvSpPr>
        <p:spPr>
          <a:xfrm>
            <a:off x="457200" y="1219200"/>
            <a:ext cx="4038600" cy="5486400"/>
          </a:xfrm>
        </p:spPr>
        <p:txBody>
          <a:bodyPr/>
          <a:lstStyle>
            <a:lvl1pPr>
              <a:buSzPct val="120000"/>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50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300"/>
              </a:spcBef>
              <a:spcAft>
                <a:spcPts val="300"/>
              </a:spcAft>
              <a:buSzPct val="120000"/>
              <a:buFont typeface="Arial" pitchFamily="34" charset="0"/>
              <a:buChar char="•"/>
              <a:defRPr sz="1800">
                <a:solidFill>
                  <a:schemeClr val="tx1">
                    <a:lumMod val="65000"/>
                    <a:lumOff val="35000"/>
                  </a:schemeClr>
                </a:solidFill>
                <a:latin typeface="Arial" pitchFamily="34" charset="0"/>
                <a:cs typeface="Arial" pitchFamily="34" charset="0"/>
              </a:defRPr>
            </a:lvl3pPr>
            <a:lvl4pPr marL="914400">
              <a:lnSpc>
                <a:spcPts val="2160"/>
              </a:lnSpc>
              <a:spcBef>
                <a:spcPts val="200"/>
              </a:spcBef>
              <a:spcAft>
                <a:spcPts val="200"/>
              </a:spcAft>
              <a:defRPr sz="1800">
                <a:solidFill>
                  <a:schemeClr val="accent5">
                    <a:lumMod val="50000"/>
                  </a:schemeClr>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3"/>
          <p:cNvSpPr>
            <a:spLocks noGrp="1"/>
          </p:cNvSpPr>
          <p:nvPr>
            <p:ph sz="half" idx="2"/>
          </p:nvPr>
        </p:nvSpPr>
        <p:spPr>
          <a:xfrm>
            <a:off x="4648200" y="1219200"/>
            <a:ext cx="4038600" cy="5486400"/>
          </a:xfrm>
        </p:spPr>
        <p:txBody>
          <a:bodyPr/>
          <a:lstStyle>
            <a:lvl1pPr>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48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400"/>
              </a:spcBef>
              <a:spcAft>
                <a:spcPts val="400"/>
              </a:spcAft>
              <a:buSzPct val="120000"/>
              <a:defRPr sz="1800">
                <a:solidFill>
                  <a:schemeClr val="tx1">
                    <a:lumMod val="65000"/>
                    <a:lumOff val="35000"/>
                  </a:schemeClr>
                </a:solidFill>
                <a:latin typeface="Arial" pitchFamily="34" charset="0"/>
                <a:cs typeface="Arial" pitchFamily="34" charset="0"/>
              </a:defRPr>
            </a:lvl3pPr>
            <a:lvl4pPr marL="914400">
              <a:lnSpc>
                <a:spcPts val="2160"/>
              </a:lnSpc>
              <a:spcBef>
                <a:spcPts val="300"/>
              </a:spcBef>
              <a:spcAft>
                <a:spcPts val="300"/>
              </a:spcAft>
              <a:defRPr sz="1800">
                <a:solidFill>
                  <a:schemeClr val="accent5">
                    <a:lumMod val="50000"/>
                  </a:schemeClr>
                </a:solidFill>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28600" y="228600"/>
            <a:ext cx="8534400" cy="944562"/>
          </a:xfrm>
        </p:spPr>
        <p:txBody>
          <a:bodyPr>
            <a:normAutofit/>
          </a:bodyPr>
          <a:lstStyle>
            <a:lvl1pPr algn="l">
              <a:lnSpc>
                <a:spcPts val="2600"/>
              </a:lnSpc>
              <a:defRPr sz="2400" b="1" baseline="0">
                <a:solidFill>
                  <a:schemeClr val="tx1">
                    <a:lumMod val="65000"/>
                    <a:lumOff val="35000"/>
                  </a:schemeClr>
                </a:solidFill>
                <a:latin typeface="Arial" pitchFamily="34" charset="0"/>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792288" y="5072062"/>
            <a:ext cx="5486400" cy="566738"/>
          </a:xfrm>
        </p:spPr>
        <p:txBody>
          <a:bodyPr anchor="b"/>
          <a:lstStyle>
            <a:lvl1pPr algn="l">
              <a:defRPr sz="2000" b="1">
                <a:solidFill>
                  <a:schemeClr val="tx1">
                    <a:lumMod val="65000"/>
                    <a:lumOff val="3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9" name="Picture Placeholder 2"/>
          <p:cNvSpPr>
            <a:spLocks noGrp="1"/>
          </p:cNvSpPr>
          <p:nvPr>
            <p:ph type="pic" idx="1"/>
          </p:nvPr>
        </p:nvSpPr>
        <p:spPr>
          <a:xfrm>
            <a:off x="1792288" y="612774"/>
            <a:ext cx="5486400" cy="4340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ext Placeholder 3"/>
          <p:cNvSpPr>
            <a:spLocks noGrp="1"/>
          </p:cNvSpPr>
          <p:nvPr>
            <p:ph type="body" sz="half" idx="2"/>
          </p:nvPr>
        </p:nvSpPr>
        <p:spPr>
          <a:xfrm>
            <a:off x="1792288" y="5748338"/>
            <a:ext cx="5486400" cy="500062"/>
          </a:xfrm>
        </p:spPr>
        <p:txBody>
          <a:bodyPr>
            <a:normAutofit/>
          </a:bodyPr>
          <a:lstStyle>
            <a:lvl1pPr marL="0" indent="0">
              <a:buNone/>
              <a:defRPr sz="1800">
                <a:solidFill>
                  <a:schemeClr val="accent5">
                    <a:lumMod val="50000"/>
                  </a:schemeClr>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838200" y="1600200"/>
            <a:ext cx="7391400" cy="3276600"/>
          </a:xfrm>
        </p:spPr>
        <p:txBody>
          <a:bodyPr/>
          <a:lstStyle>
            <a:lvl1pPr>
              <a:buFontTx/>
              <a:buNone/>
              <a:defRPr sz="2800" b="1">
                <a:solidFill>
                  <a:schemeClr val="tx1">
                    <a:lumMod val="65000"/>
                    <a:lumOff val="35000"/>
                  </a:schemeClr>
                </a:solidFill>
                <a:latin typeface="Arial" pitchFamily="34" charset="0"/>
                <a:cs typeface="Arial" pitchFamily="34" charset="0"/>
              </a:defRPr>
            </a:lvl1pPr>
            <a:lvl2pPr>
              <a:buFontTx/>
              <a:buNone/>
              <a:defRPr sz="2400">
                <a:solidFill>
                  <a:schemeClr val="accent5">
                    <a:lumMod val="50000"/>
                  </a:schemeClr>
                </a:solidFill>
                <a:latin typeface="Arial" pitchFamily="34" charset="0"/>
                <a:cs typeface="Arial" pitchFamily="34" charset="0"/>
              </a:defRPr>
            </a:lvl2pPr>
          </a:lstStyle>
          <a:p>
            <a:pPr lvl="0"/>
            <a:r>
              <a:rPr lang="en-US" dirty="0" smtClean="0"/>
              <a:t>Presentation Title</a:t>
            </a:r>
          </a:p>
          <a:p>
            <a:pPr lvl="1"/>
            <a:r>
              <a:rPr lang="en-US" dirty="0" smtClean="0"/>
              <a:t>Title slide additional text</a:t>
            </a:r>
          </a:p>
        </p:txBody>
      </p:sp>
    </p:spTree>
    <p:extLst>
      <p:ext uri="{BB962C8B-B14F-4D97-AF65-F5344CB8AC3E}">
        <p14:creationId xmlns:p14="http://schemas.microsoft.com/office/powerpoint/2010/main" val="2056489058"/>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solidFill>
                  <a:prstClr val="black"/>
                </a:solidFill>
              </a:rPr>
              <a:t>Hanisch, MGI Seminar, 1/12/2015</a:t>
            </a: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1143A2-4A67-4354-B5E9-D16DFDCE1C1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84547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304800"/>
            <a:ext cx="84582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sp>
        <p:nvSpPr>
          <p:cNvPr id="8" name="Content Placeholder 2"/>
          <p:cNvSpPr>
            <a:spLocks noGrp="1"/>
          </p:cNvSpPr>
          <p:nvPr>
            <p:ph idx="1"/>
          </p:nvPr>
        </p:nvSpPr>
        <p:spPr>
          <a:xfrm>
            <a:off x="457200" y="1219200"/>
            <a:ext cx="8229600"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307810"/>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228600"/>
            <a:ext cx="8458200" cy="944562"/>
          </a:xfrm>
        </p:spPr>
        <p:txBody>
          <a:bodyPr>
            <a:normAutofit/>
          </a:bodyPr>
          <a:lstStyle>
            <a:lvl1pPr algn="l">
              <a:lnSpc>
                <a:spcPts val="2600"/>
              </a:lnSpc>
              <a:defRPr sz="2400" b="1">
                <a:solidFill>
                  <a:schemeClr val="tx1">
                    <a:lumMod val="65000"/>
                    <a:lumOff val="35000"/>
                  </a:schemeClr>
                </a:solidFill>
                <a:latin typeface="Arial" pitchFamily="34" charset="0"/>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sp>
        <p:nvSpPr>
          <p:cNvPr id="9" name="Content Placeholder 2"/>
          <p:cNvSpPr>
            <a:spLocks noGrp="1"/>
          </p:cNvSpPr>
          <p:nvPr>
            <p:ph sz="half" idx="1"/>
          </p:nvPr>
        </p:nvSpPr>
        <p:spPr>
          <a:xfrm>
            <a:off x="457200" y="1219200"/>
            <a:ext cx="4038600" cy="5486400"/>
          </a:xfrm>
        </p:spPr>
        <p:txBody>
          <a:bodyPr/>
          <a:lstStyle>
            <a:lvl1pPr>
              <a:buSzPct val="120000"/>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50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300"/>
              </a:spcBef>
              <a:spcAft>
                <a:spcPts val="300"/>
              </a:spcAft>
              <a:buSzPct val="120000"/>
              <a:buFont typeface="Arial" pitchFamily="34" charset="0"/>
              <a:buChar char="•"/>
              <a:defRPr sz="1800">
                <a:solidFill>
                  <a:schemeClr val="tx1">
                    <a:lumMod val="65000"/>
                    <a:lumOff val="35000"/>
                  </a:schemeClr>
                </a:solidFill>
                <a:latin typeface="Arial" pitchFamily="34" charset="0"/>
                <a:cs typeface="Arial" pitchFamily="34" charset="0"/>
              </a:defRPr>
            </a:lvl3pPr>
            <a:lvl4pPr marL="914400">
              <a:lnSpc>
                <a:spcPts val="2160"/>
              </a:lnSpc>
              <a:spcBef>
                <a:spcPts val="200"/>
              </a:spcBef>
              <a:spcAft>
                <a:spcPts val="200"/>
              </a:spcAft>
              <a:defRPr sz="1800">
                <a:solidFill>
                  <a:schemeClr val="accent5">
                    <a:lumMod val="50000"/>
                  </a:schemeClr>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3"/>
          <p:cNvSpPr>
            <a:spLocks noGrp="1"/>
          </p:cNvSpPr>
          <p:nvPr>
            <p:ph sz="half" idx="2"/>
          </p:nvPr>
        </p:nvSpPr>
        <p:spPr>
          <a:xfrm>
            <a:off x="4648200" y="1219200"/>
            <a:ext cx="4038600" cy="5486400"/>
          </a:xfrm>
        </p:spPr>
        <p:txBody>
          <a:bodyPr/>
          <a:lstStyle>
            <a:lvl1pPr>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48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400"/>
              </a:spcBef>
              <a:spcAft>
                <a:spcPts val="400"/>
              </a:spcAft>
              <a:buSzPct val="120000"/>
              <a:defRPr sz="1800">
                <a:solidFill>
                  <a:schemeClr val="tx1">
                    <a:lumMod val="65000"/>
                    <a:lumOff val="35000"/>
                  </a:schemeClr>
                </a:solidFill>
                <a:latin typeface="Arial" pitchFamily="34" charset="0"/>
                <a:cs typeface="Arial" pitchFamily="34" charset="0"/>
              </a:defRPr>
            </a:lvl3pPr>
            <a:lvl4pPr marL="914400">
              <a:lnSpc>
                <a:spcPts val="2160"/>
              </a:lnSpc>
              <a:spcBef>
                <a:spcPts val="300"/>
              </a:spcBef>
              <a:spcAft>
                <a:spcPts val="300"/>
              </a:spcAft>
              <a:defRPr sz="1800">
                <a:solidFill>
                  <a:schemeClr val="accent5">
                    <a:lumMod val="50000"/>
                  </a:schemeClr>
                </a:solidFill>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373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1063625" y="-152400"/>
            <a:ext cx="8308975" cy="1143000"/>
          </a:xfrm>
        </p:spPr>
        <p:txBody>
          <a:bodyPr/>
          <a:lstStyle>
            <a:lvl1pPr>
              <a:defRPr>
                <a:solidFill>
                  <a:srgbClr val="FFFFFF"/>
                </a:solidFill>
              </a:defRPr>
            </a:lvl1pPr>
          </a:lstStyle>
          <a:p>
            <a:r>
              <a:rPr lang="en-US" dirty="0" smtClean="0"/>
              <a:t>Click to edit Master title style</a:t>
            </a:r>
            <a:endParaRPr dirty="0"/>
          </a:p>
        </p:txBody>
      </p:sp>
      <p:sp>
        <p:nvSpPr>
          <p:cNvPr id="3" name="Slide Number Placeholder 3"/>
          <p:cNvSpPr>
            <a:spLocks noGrp="1"/>
          </p:cNvSpPr>
          <p:nvPr>
            <p:ph type="sldNum" sz="quarter" idx="10"/>
          </p:nvPr>
        </p:nvSpPr>
        <p:spPr>
          <a:xfrm>
            <a:off x="8681335" y="76200"/>
            <a:ext cx="533400" cy="365125"/>
          </a:xfrm>
          <a:prstGeom prst="rect">
            <a:avLst/>
          </a:prstGeom>
        </p:spPr>
        <p:txBody>
          <a:bodyPr/>
          <a:lstStyle>
            <a:lvl1pPr>
              <a:defRPr sz="1200">
                <a:solidFill>
                  <a:srgbClr val="FFFFFF"/>
                </a:solidFill>
              </a:defRPr>
            </a:lvl1pPr>
          </a:lstStyle>
          <a:p>
            <a:pPr>
              <a:defRPr/>
            </a:pPr>
            <a:fld id="{F817D2C8-52F3-3A44-9D55-8EF355D57667}" type="slidenum">
              <a:rPr lang="en-US" smtClean="0"/>
              <a:pPr>
                <a:defRPr/>
              </a:pPr>
              <a:t>‹#›</a:t>
            </a:fld>
            <a:endParaRPr lang="en-US" sz="600" dirty="0">
              <a:latin typeface="Times" charset="0"/>
            </a:endParaRPr>
          </a:p>
        </p:txBody>
      </p:sp>
    </p:spTree>
    <p:extLst>
      <p:ext uri="{BB962C8B-B14F-4D97-AF65-F5344CB8AC3E}">
        <p14:creationId xmlns:p14="http://schemas.microsoft.com/office/powerpoint/2010/main" val="520946491"/>
      </p:ext>
    </p:extLst>
  </p:cSld>
  <p:clrMapOvr>
    <a:masterClrMapping/>
  </p:clrMapOvr>
  <p:transition xmlns:p14="http://schemas.microsoft.com/office/powerpoint/2010/mai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28600" y="228600"/>
            <a:ext cx="8534400" cy="944562"/>
          </a:xfrm>
        </p:spPr>
        <p:txBody>
          <a:bodyPr>
            <a:normAutofit/>
          </a:bodyPr>
          <a:lstStyle>
            <a:lvl1pPr algn="l">
              <a:lnSpc>
                <a:spcPts val="2600"/>
              </a:lnSpc>
              <a:defRPr sz="2400" b="1" baseline="0">
                <a:solidFill>
                  <a:schemeClr val="tx1">
                    <a:lumMod val="65000"/>
                    <a:lumOff val="35000"/>
                  </a:schemeClr>
                </a:solidFill>
                <a:latin typeface="Arial" pitchFamily="34" charset="0"/>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332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283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792288" y="5072062"/>
            <a:ext cx="5486400" cy="566738"/>
          </a:xfrm>
        </p:spPr>
        <p:txBody>
          <a:bodyPr anchor="b"/>
          <a:lstStyle>
            <a:lvl1pPr algn="l">
              <a:defRPr sz="2000" b="1">
                <a:solidFill>
                  <a:schemeClr val="tx1">
                    <a:lumMod val="65000"/>
                    <a:lumOff val="35000"/>
                  </a:schemeClr>
                </a:solidFill>
                <a:latin typeface="Arial" pitchFamily="34" charset="0"/>
                <a:cs typeface="Arial" pitchFamily="34" charset="0"/>
              </a:defRPr>
            </a:lvl1pPr>
          </a:lstStyle>
          <a:p>
            <a:r>
              <a:rPr lang="en-US" smtClean="0"/>
              <a:t>Click to edit Master title style</a:t>
            </a:r>
            <a:endParaRPr lang="en-US" dirty="0"/>
          </a:p>
        </p:txBody>
      </p:sp>
      <p:sp>
        <p:nvSpPr>
          <p:cNvPr id="9" name="Picture Placeholder 2"/>
          <p:cNvSpPr>
            <a:spLocks noGrp="1"/>
          </p:cNvSpPr>
          <p:nvPr>
            <p:ph type="pic" idx="1"/>
          </p:nvPr>
        </p:nvSpPr>
        <p:spPr>
          <a:xfrm>
            <a:off x="1792288" y="612774"/>
            <a:ext cx="5486400" cy="4340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Text Placeholder 3"/>
          <p:cNvSpPr>
            <a:spLocks noGrp="1"/>
          </p:cNvSpPr>
          <p:nvPr>
            <p:ph type="body" sz="half" idx="2"/>
          </p:nvPr>
        </p:nvSpPr>
        <p:spPr>
          <a:xfrm>
            <a:off x="1792288" y="5748338"/>
            <a:ext cx="5486400" cy="500062"/>
          </a:xfrm>
        </p:spPr>
        <p:txBody>
          <a:bodyPr>
            <a:normAutofit/>
          </a:bodyPr>
          <a:lstStyle>
            <a:lvl1pPr marL="0" indent="0">
              <a:buNone/>
              <a:defRPr sz="1800">
                <a:solidFill>
                  <a:schemeClr val="accent5">
                    <a:lumMod val="50000"/>
                  </a:schemeClr>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75396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304800"/>
            <a:ext cx="84582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sp>
        <p:nvSpPr>
          <p:cNvPr id="8" name="Content Placeholder 2"/>
          <p:cNvSpPr>
            <a:spLocks noGrp="1"/>
          </p:cNvSpPr>
          <p:nvPr>
            <p:ph idx="1"/>
          </p:nvPr>
        </p:nvSpPr>
        <p:spPr>
          <a:xfrm>
            <a:off x="457200" y="1219200"/>
            <a:ext cx="8229600"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331781"/>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228600"/>
            <a:ext cx="8458200" cy="944562"/>
          </a:xfrm>
        </p:spPr>
        <p:txBody>
          <a:bodyPr>
            <a:normAutofit/>
          </a:bodyPr>
          <a:lstStyle>
            <a:lvl1pPr algn="l">
              <a:lnSpc>
                <a:spcPts val="2600"/>
              </a:lnSpc>
              <a:defRPr sz="2400" b="1">
                <a:solidFill>
                  <a:schemeClr val="tx1">
                    <a:lumMod val="65000"/>
                    <a:lumOff val="35000"/>
                  </a:schemeClr>
                </a:solidFill>
                <a:latin typeface="Arial" pitchFamily="34" charset="0"/>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sp>
        <p:nvSpPr>
          <p:cNvPr id="9" name="Content Placeholder 2"/>
          <p:cNvSpPr>
            <a:spLocks noGrp="1"/>
          </p:cNvSpPr>
          <p:nvPr>
            <p:ph sz="half" idx="1"/>
          </p:nvPr>
        </p:nvSpPr>
        <p:spPr>
          <a:xfrm>
            <a:off x="457200" y="1219200"/>
            <a:ext cx="4038600" cy="5486400"/>
          </a:xfrm>
        </p:spPr>
        <p:txBody>
          <a:bodyPr/>
          <a:lstStyle>
            <a:lvl1pPr>
              <a:buSzPct val="120000"/>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50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300"/>
              </a:spcBef>
              <a:spcAft>
                <a:spcPts val="300"/>
              </a:spcAft>
              <a:buSzPct val="120000"/>
              <a:buFont typeface="Arial" pitchFamily="34" charset="0"/>
              <a:buChar char="•"/>
              <a:defRPr sz="1800">
                <a:solidFill>
                  <a:schemeClr val="tx1">
                    <a:lumMod val="65000"/>
                    <a:lumOff val="35000"/>
                  </a:schemeClr>
                </a:solidFill>
                <a:latin typeface="Arial" pitchFamily="34" charset="0"/>
                <a:cs typeface="Arial" pitchFamily="34" charset="0"/>
              </a:defRPr>
            </a:lvl3pPr>
            <a:lvl4pPr marL="914400">
              <a:lnSpc>
                <a:spcPts val="2160"/>
              </a:lnSpc>
              <a:spcBef>
                <a:spcPts val="200"/>
              </a:spcBef>
              <a:spcAft>
                <a:spcPts val="200"/>
              </a:spcAft>
              <a:defRPr sz="1800">
                <a:solidFill>
                  <a:schemeClr val="accent5">
                    <a:lumMod val="50000"/>
                  </a:schemeClr>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3"/>
          <p:cNvSpPr>
            <a:spLocks noGrp="1"/>
          </p:cNvSpPr>
          <p:nvPr>
            <p:ph sz="half" idx="2"/>
          </p:nvPr>
        </p:nvSpPr>
        <p:spPr>
          <a:xfrm>
            <a:off x="4648200" y="1219200"/>
            <a:ext cx="4038600" cy="5486400"/>
          </a:xfrm>
        </p:spPr>
        <p:txBody>
          <a:bodyPr/>
          <a:lstStyle>
            <a:lvl1pPr>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48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400"/>
              </a:spcBef>
              <a:spcAft>
                <a:spcPts val="400"/>
              </a:spcAft>
              <a:buSzPct val="120000"/>
              <a:defRPr sz="1800">
                <a:solidFill>
                  <a:schemeClr val="tx1">
                    <a:lumMod val="65000"/>
                    <a:lumOff val="35000"/>
                  </a:schemeClr>
                </a:solidFill>
                <a:latin typeface="Arial" pitchFamily="34" charset="0"/>
                <a:cs typeface="Arial" pitchFamily="34" charset="0"/>
              </a:defRPr>
            </a:lvl3pPr>
            <a:lvl4pPr marL="914400">
              <a:lnSpc>
                <a:spcPts val="2160"/>
              </a:lnSpc>
              <a:spcBef>
                <a:spcPts val="300"/>
              </a:spcBef>
              <a:spcAft>
                <a:spcPts val="300"/>
              </a:spcAft>
              <a:defRPr sz="1800">
                <a:solidFill>
                  <a:schemeClr val="accent5">
                    <a:lumMod val="50000"/>
                  </a:schemeClr>
                </a:solidFill>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296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28600" y="228600"/>
            <a:ext cx="8534400" cy="944562"/>
          </a:xfrm>
        </p:spPr>
        <p:txBody>
          <a:bodyPr>
            <a:normAutofit/>
          </a:bodyPr>
          <a:lstStyle>
            <a:lvl1pPr algn="l">
              <a:lnSpc>
                <a:spcPts val="2600"/>
              </a:lnSpc>
              <a:defRPr sz="2400" b="1" baseline="0">
                <a:solidFill>
                  <a:schemeClr val="tx1">
                    <a:lumMod val="65000"/>
                    <a:lumOff val="35000"/>
                  </a:schemeClr>
                </a:solidFill>
                <a:latin typeface="Arial" pitchFamily="34" charset="0"/>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783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146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792288" y="5072062"/>
            <a:ext cx="5486400" cy="566738"/>
          </a:xfrm>
        </p:spPr>
        <p:txBody>
          <a:bodyPr anchor="b"/>
          <a:lstStyle>
            <a:lvl1pPr algn="l">
              <a:defRPr sz="2000" b="1">
                <a:solidFill>
                  <a:schemeClr val="tx1">
                    <a:lumMod val="65000"/>
                    <a:lumOff val="35000"/>
                  </a:schemeClr>
                </a:solidFill>
                <a:latin typeface="Arial" pitchFamily="34" charset="0"/>
                <a:cs typeface="Arial" pitchFamily="34" charset="0"/>
              </a:defRPr>
            </a:lvl1pPr>
          </a:lstStyle>
          <a:p>
            <a:r>
              <a:rPr lang="en-US" smtClean="0"/>
              <a:t>Click to edit Master title style</a:t>
            </a:r>
            <a:endParaRPr lang="en-US" dirty="0"/>
          </a:p>
        </p:txBody>
      </p:sp>
      <p:sp>
        <p:nvSpPr>
          <p:cNvPr id="9" name="Picture Placeholder 2"/>
          <p:cNvSpPr>
            <a:spLocks noGrp="1"/>
          </p:cNvSpPr>
          <p:nvPr>
            <p:ph type="pic" idx="1"/>
          </p:nvPr>
        </p:nvSpPr>
        <p:spPr>
          <a:xfrm>
            <a:off x="1792288" y="612774"/>
            <a:ext cx="5486400" cy="4340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Text Placeholder 3"/>
          <p:cNvSpPr>
            <a:spLocks noGrp="1"/>
          </p:cNvSpPr>
          <p:nvPr>
            <p:ph type="body" sz="half" idx="2"/>
          </p:nvPr>
        </p:nvSpPr>
        <p:spPr>
          <a:xfrm>
            <a:off x="1792288" y="5748338"/>
            <a:ext cx="5486400" cy="500062"/>
          </a:xfrm>
        </p:spPr>
        <p:txBody>
          <a:bodyPr>
            <a:normAutofit/>
          </a:bodyPr>
          <a:lstStyle>
            <a:lvl1pPr marL="0" indent="0">
              <a:buNone/>
              <a:defRPr sz="1800">
                <a:solidFill>
                  <a:schemeClr val="accent5">
                    <a:lumMod val="50000"/>
                  </a:schemeClr>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325898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304800"/>
            <a:ext cx="84582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sp>
        <p:nvSpPr>
          <p:cNvPr id="8" name="Content Placeholder 2"/>
          <p:cNvSpPr>
            <a:spLocks noGrp="1"/>
          </p:cNvSpPr>
          <p:nvPr>
            <p:ph idx="1"/>
          </p:nvPr>
        </p:nvSpPr>
        <p:spPr>
          <a:xfrm>
            <a:off x="457200" y="1219200"/>
            <a:ext cx="8229600"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103579"/>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228600"/>
            <a:ext cx="8458200" cy="944562"/>
          </a:xfrm>
        </p:spPr>
        <p:txBody>
          <a:bodyPr>
            <a:normAutofit/>
          </a:bodyPr>
          <a:lstStyle>
            <a:lvl1pPr algn="l">
              <a:lnSpc>
                <a:spcPts val="2600"/>
              </a:lnSpc>
              <a:defRPr sz="2400" b="1">
                <a:solidFill>
                  <a:schemeClr val="tx1">
                    <a:lumMod val="65000"/>
                    <a:lumOff val="35000"/>
                  </a:schemeClr>
                </a:solidFill>
                <a:latin typeface="Arial" pitchFamily="34" charset="0"/>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sp>
        <p:nvSpPr>
          <p:cNvPr id="9" name="Content Placeholder 2"/>
          <p:cNvSpPr>
            <a:spLocks noGrp="1"/>
          </p:cNvSpPr>
          <p:nvPr>
            <p:ph sz="half" idx="1"/>
          </p:nvPr>
        </p:nvSpPr>
        <p:spPr>
          <a:xfrm>
            <a:off x="457200" y="1219200"/>
            <a:ext cx="4038600" cy="5486400"/>
          </a:xfrm>
        </p:spPr>
        <p:txBody>
          <a:bodyPr/>
          <a:lstStyle>
            <a:lvl1pPr>
              <a:buSzPct val="120000"/>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50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300"/>
              </a:spcBef>
              <a:spcAft>
                <a:spcPts val="300"/>
              </a:spcAft>
              <a:buSzPct val="120000"/>
              <a:buFont typeface="Arial" pitchFamily="34" charset="0"/>
              <a:buChar char="•"/>
              <a:defRPr sz="1800">
                <a:solidFill>
                  <a:schemeClr val="tx1">
                    <a:lumMod val="65000"/>
                    <a:lumOff val="35000"/>
                  </a:schemeClr>
                </a:solidFill>
                <a:latin typeface="Arial" pitchFamily="34" charset="0"/>
                <a:cs typeface="Arial" pitchFamily="34" charset="0"/>
              </a:defRPr>
            </a:lvl3pPr>
            <a:lvl4pPr marL="914400">
              <a:lnSpc>
                <a:spcPts val="2160"/>
              </a:lnSpc>
              <a:spcBef>
                <a:spcPts val="200"/>
              </a:spcBef>
              <a:spcAft>
                <a:spcPts val="200"/>
              </a:spcAft>
              <a:defRPr sz="1800">
                <a:solidFill>
                  <a:schemeClr val="accent5">
                    <a:lumMod val="50000"/>
                  </a:schemeClr>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3"/>
          <p:cNvSpPr>
            <a:spLocks noGrp="1"/>
          </p:cNvSpPr>
          <p:nvPr>
            <p:ph sz="half" idx="2"/>
          </p:nvPr>
        </p:nvSpPr>
        <p:spPr>
          <a:xfrm>
            <a:off x="4648200" y="1219200"/>
            <a:ext cx="4038600" cy="5486400"/>
          </a:xfrm>
        </p:spPr>
        <p:txBody>
          <a:bodyPr/>
          <a:lstStyle>
            <a:lvl1pPr>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48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400"/>
              </a:spcBef>
              <a:spcAft>
                <a:spcPts val="400"/>
              </a:spcAft>
              <a:buSzPct val="120000"/>
              <a:defRPr sz="1800">
                <a:solidFill>
                  <a:schemeClr val="tx1">
                    <a:lumMod val="65000"/>
                    <a:lumOff val="35000"/>
                  </a:schemeClr>
                </a:solidFill>
                <a:latin typeface="Arial" pitchFamily="34" charset="0"/>
                <a:cs typeface="Arial" pitchFamily="34" charset="0"/>
              </a:defRPr>
            </a:lvl3pPr>
            <a:lvl4pPr marL="914400">
              <a:lnSpc>
                <a:spcPts val="2160"/>
              </a:lnSpc>
              <a:spcBef>
                <a:spcPts val="300"/>
              </a:spcBef>
              <a:spcAft>
                <a:spcPts val="300"/>
              </a:spcAft>
              <a:defRPr sz="1800">
                <a:solidFill>
                  <a:schemeClr val="accent5">
                    <a:lumMod val="50000"/>
                  </a:schemeClr>
                </a:solidFill>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56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5" name="Title 1"/>
          <p:cNvSpPr>
            <a:spLocks noGrp="1"/>
          </p:cNvSpPr>
          <p:nvPr>
            <p:ph type="title"/>
          </p:nvPr>
        </p:nvSpPr>
        <p:spPr>
          <a:xfrm>
            <a:off x="1063625" y="76200"/>
            <a:ext cx="7165975" cy="762000"/>
          </a:xfrm>
        </p:spPr>
        <p:txBody>
          <a:bodyPr>
            <a:normAutofit/>
          </a:bodyPr>
          <a:lstStyle>
            <a:lvl1pPr>
              <a:defRPr sz="40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r>
              <a:rPr lang="en-US" dirty="0" smtClean="0"/>
              <a:t>Click to edit Master title style</a:t>
            </a:r>
            <a:endParaRPr dirty="0"/>
          </a:p>
        </p:txBody>
      </p:sp>
      <p:sp>
        <p:nvSpPr>
          <p:cNvPr id="8" name="Content Placeholder 7"/>
          <p:cNvSpPr>
            <a:spLocks noGrp="1"/>
          </p:cNvSpPr>
          <p:nvPr>
            <p:ph sz="quarter" idx="11"/>
          </p:nvPr>
        </p:nvSpPr>
        <p:spPr>
          <a:xfrm>
            <a:off x="990600" y="1600200"/>
            <a:ext cx="7239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2"/>
          </p:nvPr>
        </p:nvSpPr>
        <p:spPr>
          <a:xfrm>
            <a:off x="8685605" y="76200"/>
            <a:ext cx="533400" cy="365125"/>
          </a:xfrm>
          <a:prstGeom prst="rect">
            <a:avLst/>
          </a:prstGeom>
        </p:spPr>
        <p:txBody>
          <a:bodyPr/>
          <a:lstStyle>
            <a:lvl1pPr>
              <a:defRPr sz="1200">
                <a:solidFill>
                  <a:srgbClr val="FFFFFF"/>
                </a:solidFill>
              </a:defRPr>
            </a:lvl1pPr>
          </a:lstStyle>
          <a:p>
            <a:pPr>
              <a:defRPr/>
            </a:pPr>
            <a:fld id="{09954CA3-D4D3-9A48-835D-EE206C73C9EB}" type="slidenum">
              <a:rPr lang="en-US" smtClean="0"/>
              <a:pPr>
                <a:defRPr/>
              </a:pPr>
              <a:t>‹#›</a:t>
            </a:fld>
            <a:endParaRPr lang="en-US" sz="600" dirty="0">
              <a:latin typeface="Times" charset="0"/>
            </a:endParaRPr>
          </a:p>
        </p:txBody>
      </p:sp>
      <p:sp>
        <p:nvSpPr>
          <p:cNvPr id="2" name="TextBox 1"/>
          <p:cNvSpPr txBox="1"/>
          <p:nvPr userDrawn="1"/>
        </p:nvSpPr>
        <p:spPr>
          <a:xfrm>
            <a:off x="2489956" y="6501400"/>
            <a:ext cx="4232724" cy="307777"/>
          </a:xfrm>
          <a:prstGeom prst="rect">
            <a:avLst/>
          </a:prstGeom>
          <a:noFill/>
        </p:spPr>
        <p:txBody>
          <a:bodyPr wrap="none" rtlCol="0">
            <a:spAutoFit/>
          </a:bodyPr>
          <a:lstStyle/>
          <a:p>
            <a:r>
              <a:rPr lang="en-US" sz="1400" i="1" dirty="0" smtClean="0">
                <a:solidFill>
                  <a:srgbClr val="336699"/>
                </a:solidFill>
              </a:rPr>
              <a:t>Hanisch, NSF MPS Open Data</a:t>
            </a:r>
            <a:r>
              <a:rPr lang="en-US" sz="1400" i="1" baseline="0" dirty="0" smtClean="0">
                <a:solidFill>
                  <a:srgbClr val="336699"/>
                </a:solidFill>
              </a:rPr>
              <a:t> Workshop, Nov. 19, 2015</a:t>
            </a:r>
            <a:endParaRPr lang="en-US" sz="1400" i="1" dirty="0">
              <a:solidFill>
                <a:srgbClr val="336699"/>
              </a:solidFill>
            </a:endParaRPr>
          </a:p>
        </p:txBody>
      </p:sp>
    </p:spTree>
    <p:extLst>
      <p:ext uri="{BB962C8B-B14F-4D97-AF65-F5344CB8AC3E}">
        <p14:creationId xmlns:p14="http://schemas.microsoft.com/office/powerpoint/2010/main" val="3220865198"/>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28600" y="228600"/>
            <a:ext cx="8534400" cy="944562"/>
          </a:xfrm>
        </p:spPr>
        <p:txBody>
          <a:bodyPr>
            <a:normAutofit/>
          </a:bodyPr>
          <a:lstStyle>
            <a:lvl1pPr algn="l">
              <a:lnSpc>
                <a:spcPts val="2600"/>
              </a:lnSpc>
              <a:defRPr sz="2400" b="1" baseline="0">
                <a:solidFill>
                  <a:schemeClr val="tx1">
                    <a:lumMod val="65000"/>
                    <a:lumOff val="35000"/>
                  </a:schemeClr>
                </a:solidFill>
                <a:latin typeface="Arial" pitchFamily="34" charset="0"/>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231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137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792288" y="5072062"/>
            <a:ext cx="5486400" cy="566738"/>
          </a:xfrm>
        </p:spPr>
        <p:txBody>
          <a:bodyPr anchor="b"/>
          <a:lstStyle>
            <a:lvl1pPr algn="l">
              <a:defRPr sz="2000" b="1">
                <a:solidFill>
                  <a:schemeClr val="tx1">
                    <a:lumMod val="65000"/>
                    <a:lumOff val="35000"/>
                  </a:schemeClr>
                </a:solidFill>
                <a:latin typeface="Arial" pitchFamily="34" charset="0"/>
                <a:cs typeface="Arial" pitchFamily="34" charset="0"/>
              </a:defRPr>
            </a:lvl1pPr>
          </a:lstStyle>
          <a:p>
            <a:r>
              <a:rPr lang="en-US" smtClean="0"/>
              <a:t>Click to edit Master title style</a:t>
            </a:r>
            <a:endParaRPr lang="en-US" dirty="0"/>
          </a:p>
        </p:txBody>
      </p:sp>
      <p:sp>
        <p:nvSpPr>
          <p:cNvPr id="9" name="Picture Placeholder 2"/>
          <p:cNvSpPr>
            <a:spLocks noGrp="1"/>
          </p:cNvSpPr>
          <p:nvPr>
            <p:ph type="pic" idx="1"/>
          </p:nvPr>
        </p:nvSpPr>
        <p:spPr>
          <a:xfrm>
            <a:off x="1792288" y="612774"/>
            <a:ext cx="5486400" cy="4340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Text Placeholder 3"/>
          <p:cNvSpPr>
            <a:spLocks noGrp="1"/>
          </p:cNvSpPr>
          <p:nvPr>
            <p:ph type="body" sz="half" idx="2"/>
          </p:nvPr>
        </p:nvSpPr>
        <p:spPr>
          <a:xfrm>
            <a:off x="1792288" y="5748338"/>
            <a:ext cx="5486400" cy="500062"/>
          </a:xfrm>
        </p:spPr>
        <p:txBody>
          <a:bodyPr>
            <a:normAutofit/>
          </a:bodyPr>
          <a:lstStyle>
            <a:lvl1pPr marL="0" indent="0">
              <a:buNone/>
              <a:defRPr sz="1800">
                <a:solidFill>
                  <a:schemeClr val="accent5">
                    <a:lumMod val="50000"/>
                  </a:schemeClr>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009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304800"/>
            <a:ext cx="84582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sp>
        <p:nvSpPr>
          <p:cNvPr id="8" name="Content Placeholder 2"/>
          <p:cNvSpPr>
            <a:spLocks noGrp="1"/>
          </p:cNvSpPr>
          <p:nvPr>
            <p:ph idx="1"/>
          </p:nvPr>
        </p:nvSpPr>
        <p:spPr>
          <a:xfrm>
            <a:off x="457200" y="1219200"/>
            <a:ext cx="8229600"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451743"/>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228600"/>
            <a:ext cx="8458200" cy="944562"/>
          </a:xfrm>
        </p:spPr>
        <p:txBody>
          <a:bodyPr>
            <a:normAutofit/>
          </a:bodyPr>
          <a:lstStyle>
            <a:lvl1pPr algn="l">
              <a:lnSpc>
                <a:spcPts val="2600"/>
              </a:lnSpc>
              <a:defRPr sz="2400" b="1">
                <a:solidFill>
                  <a:schemeClr val="tx1">
                    <a:lumMod val="65000"/>
                    <a:lumOff val="35000"/>
                  </a:schemeClr>
                </a:solidFill>
                <a:latin typeface="Arial" pitchFamily="34" charset="0"/>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sp>
        <p:nvSpPr>
          <p:cNvPr id="9" name="Content Placeholder 2"/>
          <p:cNvSpPr>
            <a:spLocks noGrp="1"/>
          </p:cNvSpPr>
          <p:nvPr>
            <p:ph sz="half" idx="1"/>
          </p:nvPr>
        </p:nvSpPr>
        <p:spPr>
          <a:xfrm>
            <a:off x="457200" y="1219200"/>
            <a:ext cx="4038600" cy="5486400"/>
          </a:xfrm>
        </p:spPr>
        <p:txBody>
          <a:bodyPr/>
          <a:lstStyle>
            <a:lvl1pPr>
              <a:buSzPct val="120000"/>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50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300"/>
              </a:spcBef>
              <a:spcAft>
                <a:spcPts val="300"/>
              </a:spcAft>
              <a:buSzPct val="120000"/>
              <a:buFont typeface="Arial" pitchFamily="34" charset="0"/>
              <a:buChar char="•"/>
              <a:defRPr sz="1800">
                <a:solidFill>
                  <a:schemeClr val="tx1">
                    <a:lumMod val="65000"/>
                    <a:lumOff val="35000"/>
                  </a:schemeClr>
                </a:solidFill>
                <a:latin typeface="Arial" pitchFamily="34" charset="0"/>
                <a:cs typeface="Arial" pitchFamily="34" charset="0"/>
              </a:defRPr>
            </a:lvl3pPr>
            <a:lvl4pPr marL="914400">
              <a:lnSpc>
                <a:spcPts val="2160"/>
              </a:lnSpc>
              <a:spcBef>
                <a:spcPts val="200"/>
              </a:spcBef>
              <a:spcAft>
                <a:spcPts val="200"/>
              </a:spcAft>
              <a:defRPr sz="1800">
                <a:solidFill>
                  <a:schemeClr val="accent5">
                    <a:lumMod val="50000"/>
                  </a:schemeClr>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3"/>
          <p:cNvSpPr>
            <a:spLocks noGrp="1"/>
          </p:cNvSpPr>
          <p:nvPr>
            <p:ph sz="half" idx="2"/>
          </p:nvPr>
        </p:nvSpPr>
        <p:spPr>
          <a:xfrm>
            <a:off x="4648200" y="1219200"/>
            <a:ext cx="4038600" cy="5486400"/>
          </a:xfrm>
        </p:spPr>
        <p:txBody>
          <a:bodyPr/>
          <a:lstStyle>
            <a:lvl1pPr>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48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400"/>
              </a:spcBef>
              <a:spcAft>
                <a:spcPts val="400"/>
              </a:spcAft>
              <a:buSzPct val="120000"/>
              <a:defRPr sz="1800">
                <a:solidFill>
                  <a:schemeClr val="tx1">
                    <a:lumMod val="65000"/>
                    <a:lumOff val="35000"/>
                  </a:schemeClr>
                </a:solidFill>
                <a:latin typeface="Arial" pitchFamily="34" charset="0"/>
                <a:cs typeface="Arial" pitchFamily="34" charset="0"/>
              </a:defRPr>
            </a:lvl3pPr>
            <a:lvl4pPr marL="914400">
              <a:lnSpc>
                <a:spcPts val="2160"/>
              </a:lnSpc>
              <a:spcBef>
                <a:spcPts val="300"/>
              </a:spcBef>
              <a:spcAft>
                <a:spcPts val="300"/>
              </a:spcAft>
              <a:defRPr sz="1800">
                <a:solidFill>
                  <a:schemeClr val="accent5">
                    <a:lumMod val="50000"/>
                  </a:schemeClr>
                </a:solidFill>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2336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28600" y="228600"/>
            <a:ext cx="8534400" cy="944562"/>
          </a:xfrm>
        </p:spPr>
        <p:txBody>
          <a:bodyPr>
            <a:normAutofit/>
          </a:bodyPr>
          <a:lstStyle>
            <a:lvl1pPr algn="l">
              <a:lnSpc>
                <a:spcPts val="2600"/>
              </a:lnSpc>
              <a:defRPr sz="2400" b="1" baseline="0">
                <a:solidFill>
                  <a:schemeClr val="tx1">
                    <a:lumMod val="65000"/>
                    <a:lumOff val="35000"/>
                  </a:schemeClr>
                </a:solidFill>
                <a:latin typeface="Arial" pitchFamily="34" charset="0"/>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9518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3096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792288" y="5072062"/>
            <a:ext cx="5486400" cy="566738"/>
          </a:xfrm>
        </p:spPr>
        <p:txBody>
          <a:bodyPr anchor="b"/>
          <a:lstStyle>
            <a:lvl1pPr algn="l">
              <a:defRPr sz="2000" b="1">
                <a:solidFill>
                  <a:schemeClr val="tx1">
                    <a:lumMod val="65000"/>
                    <a:lumOff val="35000"/>
                  </a:schemeClr>
                </a:solidFill>
                <a:latin typeface="Arial" pitchFamily="34" charset="0"/>
                <a:cs typeface="Arial" pitchFamily="34" charset="0"/>
              </a:defRPr>
            </a:lvl1pPr>
          </a:lstStyle>
          <a:p>
            <a:r>
              <a:rPr lang="en-US" smtClean="0"/>
              <a:t>Click to edit Master title style</a:t>
            </a:r>
            <a:endParaRPr lang="en-US" dirty="0"/>
          </a:p>
        </p:txBody>
      </p:sp>
      <p:sp>
        <p:nvSpPr>
          <p:cNvPr id="9" name="Picture Placeholder 2"/>
          <p:cNvSpPr>
            <a:spLocks noGrp="1"/>
          </p:cNvSpPr>
          <p:nvPr>
            <p:ph type="pic" idx="1"/>
          </p:nvPr>
        </p:nvSpPr>
        <p:spPr>
          <a:xfrm>
            <a:off x="1792288" y="612774"/>
            <a:ext cx="5486400" cy="4340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Text Placeholder 3"/>
          <p:cNvSpPr>
            <a:spLocks noGrp="1"/>
          </p:cNvSpPr>
          <p:nvPr>
            <p:ph type="body" sz="half" idx="2"/>
          </p:nvPr>
        </p:nvSpPr>
        <p:spPr>
          <a:xfrm>
            <a:off x="1792288" y="5748338"/>
            <a:ext cx="5486400" cy="500062"/>
          </a:xfrm>
        </p:spPr>
        <p:txBody>
          <a:bodyPr>
            <a:normAutofit/>
          </a:bodyPr>
          <a:lstStyle>
            <a:lvl1pPr marL="0" indent="0">
              <a:buNone/>
              <a:defRPr sz="1800">
                <a:solidFill>
                  <a:schemeClr val="accent5">
                    <a:lumMod val="50000"/>
                  </a:schemeClr>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85034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304800"/>
            <a:ext cx="84582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sp>
        <p:nvSpPr>
          <p:cNvPr id="8" name="Content Placeholder 2"/>
          <p:cNvSpPr>
            <a:spLocks noGrp="1"/>
          </p:cNvSpPr>
          <p:nvPr>
            <p:ph idx="1"/>
          </p:nvPr>
        </p:nvSpPr>
        <p:spPr>
          <a:xfrm>
            <a:off x="457200" y="1219200"/>
            <a:ext cx="8229600"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446751"/>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600" y="228600"/>
            <a:ext cx="8458200" cy="944562"/>
          </a:xfrm>
        </p:spPr>
        <p:txBody>
          <a:bodyPr>
            <a:normAutofit/>
          </a:bodyPr>
          <a:lstStyle>
            <a:lvl1pPr algn="l">
              <a:lnSpc>
                <a:spcPts val="2600"/>
              </a:lnSpc>
              <a:defRPr sz="2400" b="1">
                <a:solidFill>
                  <a:schemeClr val="tx1">
                    <a:lumMod val="65000"/>
                    <a:lumOff val="35000"/>
                  </a:schemeClr>
                </a:solidFill>
                <a:latin typeface="Arial" pitchFamily="34" charset="0"/>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sp>
        <p:nvSpPr>
          <p:cNvPr id="9" name="Content Placeholder 2"/>
          <p:cNvSpPr>
            <a:spLocks noGrp="1"/>
          </p:cNvSpPr>
          <p:nvPr>
            <p:ph sz="half" idx="1"/>
          </p:nvPr>
        </p:nvSpPr>
        <p:spPr>
          <a:xfrm>
            <a:off x="457200" y="1219200"/>
            <a:ext cx="4038600" cy="5486400"/>
          </a:xfrm>
        </p:spPr>
        <p:txBody>
          <a:bodyPr/>
          <a:lstStyle>
            <a:lvl1pPr>
              <a:buSzPct val="120000"/>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50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300"/>
              </a:spcBef>
              <a:spcAft>
                <a:spcPts val="300"/>
              </a:spcAft>
              <a:buSzPct val="120000"/>
              <a:buFont typeface="Arial" pitchFamily="34" charset="0"/>
              <a:buChar char="•"/>
              <a:defRPr sz="1800">
                <a:solidFill>
                  <a:schemeClr val="tx1">
                    <a:lumMod val="65000"/>
                    <a:lumOff val="35000"/>
                  </a:schemeClr>
                </a:solidFill>
                <a:latin typeface="Arial" pitchFamily="34" charset="0"/>
                <a:cs typeface="Arial" pitchFamily="34" charset="0"/>
              </a:defRPr>
            </a:lvl3pPr>
            <a:lvl4pPr marL="914400">
              <a:lnSpc>
                <a:spcPts val="2160"/>
              </a:lnSpc>
              <a:spcBef>
                <a:spcPts val="200"/>
              </a:spcBef>
              <a:spcAft>
                <a:spcPts val="200"/>
              </a:spcAft>
              <a:defRPr sz="1800">
                <a:solidFill>
                  <a:schemeClr val="accent5">
                    <a:lumMod val="50000"/>
                  </a:schemeClr>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3"/>
          <p:cNvSpPr>
            <a:spLocks noGrp="1"/>
          </p:cNvSpPr>
          <p:nvPr>
            <p:ph sz="half" idx="2"/>
          </p:nvPr>
        </p:nvSpPr>
        <p:spPr>
          <a:xfrm>
            <a:off x="4648200" y="1219200"/>
            <a:ext cx="4038600" cy="5486400"/>
          </a:xfrm>
        </p:spPr>
        <p:txBody>
          <a:bodyPr/>
          <a:lstStyle>
            <a:lvl1pPr>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48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400"/>
              </a:spcBef>
              <a:spcAft>
                <a:spcPts val="400"/>
              </a:spcAft>
              <a:buSzPct val="120000"/>
              <a:defRPr sz="1800">
                <a:solidFill>
                  <a:schemeClr val="tx1">
                    <a:lumMod val="65000"/>
                    <a:lumOff val="35000"/>
                  </a:schemeClr>
                </a:solidFill>
                <a:latin typeface="Arial" pitchFamily="34" charset="0"/>
                <a:cs typeface="Arial" pitchFamily="34" charset="0"/>
              </a:defRPr>
            </a:lvl3pPr>
            <a:lvl4pPr marL="914400">
              <a:lnSpc>
                <a:spcPts val="2160"/>
              </a:lnSpc>
              <a:spcBef>
                <a:spcPts val="300"/>
              </a:spcBef>
              <a:spcAft>
                <a:spcPts val="300"/>
              </a:spcAft>
              <a:defRPr sz="1800">
                <a:solidFill>
                  <a:schemeClr val="accent5">
                    <a:lumMod val="50000"/>
                  </a:schemeClr>
                </a:solidFill>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954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5" y="76200"/>
            <a:ext cx="7165975" cy="762000"/>
          </a:xfrm>
        </p:spPr>
        <p:txBody>
          <a:bodyPr/>
          <a:lstStyle/>
          <a:p>
            <a:r>
              <a:rPr lang="en-US" dirty="0" smtClean="0"/>
              <a:t>Click to edit Master title style</a:t>
            </a:r>
            <a:endParaRPr dirty="0"/>
          </a:p>
        </p:txBody>
      </p:sp>
      <p:sp>
        <p:nvSpPr>
          <p:cNvPr id="8" name="Content Placeholder 7"/>
          <p:cNvSpPr>
            <a:spLocks noGrp="1"/>
          </p:cNvSpPr>
          <p:nvPr>
            <p:ph sz="quarter" idx="11"/>
          </p:nvPr>
        </p:nvSpPr>
        <p:spPr>
          <a:xfrm>
            <a:off x="990600" y="1600200"/>
            <a:ext cx="7239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2"/>
          </p:nvPr>
        </p:nvSpPr>
        <p:spPr>
          <a:xfrm>
            <a:off x="8458200" y="76200"/>
            <a:ext cx="533400" cy="365125"/>
          </a:xfrm>
          <a:prstGeom prst="rect">
            <a:avLst/>
          </a:prstGeom>
        </p:spPr>
        <p:txBody>
          <a:bodyPr/>
          <a:lstStyle>
            <a:lvl1pPr>
              <a:defRPr/>
            </a:lvl1pPr>
          </a:lstStyle>
          <a:p>
            <a:pPr>
              <a:defRPr/>
            </a:pPr>
            <a:fld id="{FDE1C0EF-EE15-A34F-B93B-A37BFB9571C6}" type="slidenum">
              <a:rPr lang="en-US"/>
              <a:pPr>
                <a:defRPr/>
              </a:pPr>
              <a:t>‹#›</a:t>
            </a:fld>
            <a:endParaRPr lang="en-US" sz="900">
              <a:solidFill>
                <a:srgbClr val="1D2C64"/>
              </a:solidFill>
              <a:latin typeface="Times" charset="0"/>
            </a:endParaRPr>
          </a:p>
        </p:txBody>
      </p:sp>
    </p:spTree>
    <p:extLst>
      <p:ext uri="{BB962C8B-B14F-4D97-AF65-F5344CB8AC3E}">
        <p14:creationId xmlns:p14="http://schemas.microsoft.com/office/powerpoint/2010/main" val="2566367087"/>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28600" y="228600"/>
            <a:ext cx="8534400" cy="944562"/>
          </a:xfrm>
        </p:spPr>
        <p:txBody>
          <a:bodyPr>
            <a:normAutofit/>
          </a:bodyPr>
          <a:lstStyle>
            <a:lvl1pPr algn="l">
              <a:lnSpc>
                <a:spcPts val="2600"/>
              </a:lnSpc>
              <a:defRPr sz="2400" b="1" baseline="0">
                <a:solidFill>
                  <a:schemeClr val="tx1">
                    <a:lumMod val="65000"/>
                    <a:lumOff val="35000"/>
                  </a:schemeClr>
                </a:solidFill>
                <a:latin typeface="Arial" pitchFamily="34" charset="0"/>
                <a:cs typeface="Arial" pitchFamily="34" charset="0"/>
              </a:defRPr>
            </a:lvl1pPr>
          </a:lstStyle>
          <a:p>
            <a:r>
              <a:rPr lang="en-US" dirty="0" smtClean="0"/>
              <a:t>Click to edit Master title style</a:t>
            </a:r>
            <a:br>
              <a:rPr lang="en-US" dirty="0" smtClean="0"/>
            </a:br>
            <a:r>
              <a:rPr lang="en-US" dirty="0" smtClean="0"/>
              <a:t>second line</a:t>
            </a:r>
            <a:endParaRPr lang="en-US" dirty="0"/>
          </a:p>
        </p:txBody>
      </p:sp>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1495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2176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792288" y="5072062"/>
            <a:ext cx="5486400" cy="566738"/>
          </a:xfrm>
        </p:spPr>
        <p:txBody>
          <a:bodyPr anchor="b"/>
          <a:lstStyle>
            <a:lvl1pPr algn="l">
              <a:defRPr sz="2000" b="1">
                <a:solidFill>
                  <a:schemeClr val="tx1">
                    <a:lumMod val="65000"/>
                    <a:lumOff val="35000"/>
                  </a:schemeClr>
                </a:solidFill>
                <a:latin typeface="Arial" pitchFamily="34" charset="0"/>
                <a:cs typeface="Arial" pitchFamily="34" charset="0"/>
              </a:defRPr>
            </a:lvl1pPr>
          </a:lstStyle>
          <a:p>
            <a:r>
              <a:rPr lang="en-US" smtClean="0"/>
              <a:t>Click to edit Master title style</a:t>
            </a:r>
            <a:endParaRPr lang="en-US" dirty="0"/>
          </a:p>
        </p:txBody>
      </p:sp>
      <p:sp>
        <p:nvSpPr>
          <p:cNvPr id="9" name="Picture Placeholder 2"/>
          <p:cNvSpPr>
            <a:spLocks noGrp="1"/>
          </p:cNvSpPr>
          <p:nvPr>
            <p:ph type="pic" idx="1"/>
          </p:nvPr>
        </p:nvSpPr>
        <p:spPr>
          <a:xfrm>
            <a:off x="1792288" y="612774"/>
            <a:ext cx="5486400" cy="4340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Text Placeholder 3"/>
          <p:cNvSpPr>
            <a:spLocks noGrp="1"/>
          </p:cNvSpPr>
          <p:nvPr>
            <p:ph type="body" sz="half" idx="2"/>
          </p:nvPr>
        </p:nvSpPr>
        <p:spPr>
          <a:xfrm>
            <a:off x="1792288" y="5748338"/>
            <a:ext cx="5486400" cy="500062"/>
          </a:xfrm>
        </p:spPr>
        <p:txBody>
          <a:bodyPr>
            <a:normAutofit/>
          </a:bodyPr>
          <a:lstStyle>
            <a:lvl1pPr marL="0" indent="0">
              <a:buNone/>
              <a:defRPr sz="1800">
                <a:solidFill>
                  <a:schemeClr val="accent5">
                    <a:lumMod val="50000"/>
                  </a:schemeClr>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5955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5" y="76200"/>
            <a:ext cx="7165975" cy="762000"/>
          </a:xfrm>
        </p:spPr>
        <p:txBody>
          <a:bodyPr/>
          <a:lstStyle/>
          <a:p>
            <a:r>
              <a:rPr lang="en-US" dirty="0" smtClean="0"/>
              <a:t>Click to edit Master title style</a:t>
            </a:r>
            <a:endParaRPr dirty="0"/>
          </a:p>
        </p:txBody>
      </p:sp>
      <p:sp>
        <p:nvSpPr>
          <p:cNvPr id="8" name="Content Placeholder 7"/>
          <p:cNvSpPr>
            <a:spLocks noGrp="1"/>
          </p:cNvSpPr>
          <p:nvPr>
            <p:ph sz="quarter" idx="11"/>
          </p:nvPr>
        </p:nvSpPr>
        <p:spPr>
          <a:xfrm>
            <a:off x="990600" y="1600200"/>
            <a:ext cx="7239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2"/>
          </p:nvPr>
        </p:nvSpPr>
        <p:spPr>
          <a:xfrm>
            <a:off x="8458200" y="76200"/>
            <a:ext cx="533400" cy="365125"/>
          </a:xfrm>
          <a:prstGeom prst="rect">
            <a:avLst/>
          </a:prstGeom>
        </p:spPr>
        <p:txBody>
          <a:bodyPr/>
          <a:lstStyle>
            <a:lvl1pPr>
              <a:defRPr/>
            </a:lvl1pPr>
          </a:lstStyle>
          <a:p>
            <a:pPr>
              <a:defRPr/>
            </a:pPr>
            <a:fld id="{70411BC5-3D0F-C74B-B829-7B5383135491}" type="slidenum">
              <a:rPr lang="en-US"/>
              <a:pPr>
                <a:defRPr/>
              </a:pPr>
              <a:t>‹#›</a:t>
            </a:fld>
            <a:endParaRPr lang="en-US" sz="900">
              <a:solidFill>
                <a:srgbClr val="1D2C64"/>
              </a:solidFill>
              <a:latin typeface="Times" charset="0"/>
            </a:endParaRPr>
          </a:p>
        </p:txBody>
      </p:sp>
    </p:spTree>
    <p:extLst>
      <p:ext uri="{BB962C8B-B14F-4D97-AF65-F5344CB8AC3E}">
        <p14:creationId xmlns:p14="http://schemas.microsoft.com/office/powerpoint/2010/main" val="135577477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5" y="76200"/>
            <a:ext cx="7165975" cy="762000"/>
          </a:xfrm>
        </p:spPr>
        <p:txBody>
          <a:bodyPr/>
          <a:lstStyle/>
          <a:p>
            <a:r>
              <a:rPr lang="en-US" dirty="0" smtClean="0"/>
              <a:t>Click to edit Master title style</a:t>
            </a:r>
            <a:endParaRPr dirty="0"/>
          </a:p>
        </p:txBody>
      </p:sp>
      <p:sp>
        <p:nvSpPr>
          <p:cNvPr id="8" name="Content Placeholder 7"/>
          <p:cNvSpPr>
            <a:spLocks noGrp="1"/>
          </p:cNvSpPr>
          <p:nvPr>
            <p:ph sz="quarter" idx="11"/>
          </p:nvPr>
        </p:nvSpPr>
        <p:spPr>
          <a:xfrm>
            <a:off x="990600" y="1600200"/>
            <a:ext cx="7239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2"/>
          </p:nvPr>
        </p:nvSpPr>
        <p:spPr>
          <a:xfrm>
            <a:off x="8458200" y="76200"/>
            <a:ext cx="533400" cy="365125"/>
          </a:xfrm>
          <a:prstGeom prst="rect">
            <a:avLst/>
          </a:prstGeom>
        </p:spPr>
        <p:txBody>
          <a:bodyPr/>
          <a:lstStyle>
            <a:lvl1pPr>
              <a:defRPr/>
            </a:lvl1pPr>
          </a:lstStyle>
          <a:p>
            <a:pPr>
              <a:defRPr/>
            </a:pPr>
            <a:fld id="{D0221CC2-017B-CC43-A5B9-D1555F75FCE6}" type="slidenum">
              <a:rPr lang="en-US"/>
              <a:pPr>
                <a:defRPr/>
              </a:pPr>
              <a:t>‹#›</a:t>
            </a:fld>
            <a:endParaRPr lang="en-US" sz="900">
              <a:solidFill>
                <a:srgbClr val="1D2C64"/>
              </a:solidFill>
              <a:latin typeface="Times" charset="0"/>
            </a:endParaRPr>
          </a:p>
        </p:txBody>
      </p:sp>
    </p:spTree>
    <p:extLst>
      <p:ext uri="{BB962C8B-B14F-4D97-AF65-F5344CB8AC3E}">
        <p14:creationId xmlns:p14="http://schemas.microsoft.com/office/powerpoint/2010/main" val="486138368"/>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5" y="76200"/>
            <a:ext cx="7165975" cy="762000"/>
          </a:xfrm>
        </p:spPr>
        <p:txBody>
          <a:bodyPr/>
          <a:lstStyle/>
          <a:p>
            <a:r>
              <a:rPr lang="en-US" dirty="0" smtClean="0"/>
              <a:t>Click to edit Master title style</a:t>
            </a:r>
            <a:endParaRPr dirty="0"/>
          </a:p>
        </p:txBody>
      </p:sp>
      <p:sp>
        <p:nvSpPr>
          <p:cNvPr id="8" name="Content Placeholder 7"/>
          <p:cNvSpPr>
            <a:spLocks noGrp="1"/>
          </p:cNvSpPr>
          <p:nvPr>
            <p:ph sz="quarter" idx="11"/>
          </p:nvPr>
        </p:nvSpPr>
        <p:spPr>
          <a:xfrm>
            <a:off x="990600" y="1600200"/>
            <a:ext cx="7239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2"/>
          </p:nvPr>
        </p:nvSpPr>
        <p:spPr>
          <a:xfrm>
            <a:off x="8458200" y="76200"/>
            <a:ext cx="533400" cy="365125"/>
          </a:xfrm>
          <a:prstGeom prst="rect">
            <a:avLst/>
          </a:prstGeom>
        </p:spPr>
        <p:txBody>
          <a:bodyPr/>
          <a:lstStyle>
            <a:lvl1pPr>
              <a:defRPr/>
            </a:lvl1pPr>
          </a:lstStyle>
          <a:p>
            <a:pPr>
              <a:defRPr/>
            </a:pPr>
            <a:fld id="{32CB72E2-F5F9-5B49-8644-7CF5BFC67365}" type="slidenum">
              <a:rPr lang="en-US"/>
              <a:pPr>
                <a:defRPr/>
              </a:pPr>
              <a:t>‹#›</a:t>
            </a:fld>
            <a:endParaRPr lang="en-US" sz="900">
              <a:solidFill>
                <a:srgbClr val="1D2C64"/>
              </a:solidFill>
              <a:latin typeface="Times" charset="0"/>
            </a:endParaRPr>
          </a:p>
        </p:txBody>
      </p:sp>
    </p:spTree>
    <p:extLst>
      <p:ext uri="{BB962C8B-B14F-4D97-AF65-F5344CB8AC3E}">
        <p14:creationId xmlns:p14="http://schemas.microsoft.com/office/powerpoint/2010/main" val="1257652159"/>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5" name="Title 1"/>
          <p:cNvSpPr>
            <a:spLocks noGrp="1"/>
          </p:cNvSpPr>
          <p:nvPr>
            <p:ph type="title"/>
          </p:nvPr>
        </p:nvSpPr>
        <p:spPr>
          <a:xfrm>
            <a:off x="1063625" y="76200"/>
            <a:ext cx="7165975" cy="762000"/>
          </a:xfrm>
        </p:spPr>
        <p:txBody>
          <a:bodyPr/>
          <a:lstStyle/>
          <a:p>
            <a:r>
              <a:rPr lang="en-US" dirty="0" smtClean="0"/>
              <a:t>Click to edit Master title style</a:t>
            </a:r>
            <a:endParaRPr dirty="0"/>
          </a:p>
        </p:txBody>
      </p:sp>
      <p:sp>
        <p:nvSpPr>
          <p:cNvPr id="8" name="Content Placeholder 7"/>
          <p:cNvSpPr>
            <a:spLocks noGrp="1"/>
          </p:cNvSpPr>
          <p:nvPr>
            <p:ph sz="quarter" idx="11"/>
          </p:nvPr>
        </p:nvSpPr>
        <p:spPr>
          <a:xfrm>
            <a:off x="990600" y="1600200"/>
            <a:ext cx="7239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2"/>
          </p:nvPr>
        </p:nvSpPr>
        <p:spPr>
          <a:xfrm>
            <a:off x="8458200" y="76200"/>
            <a:ext cx="533400" cy="365125"/>
          </a:xfrm>
          <a:prstGeom prst="rect">
            <a:avLst/>
          </a:prstGeom>
        </p:spPr>
        <p:txBody>
          <a:bodyPr/>
          <a:lstStyle>
            <a:lvl1pPr>
              <a:defRPr/>
            </a:lvl1pPr>
          </a:lstStyle>
          <a:p>
            <a:pPr>
              <a:defRPr/>
            </a:pPr>
            <a:fld id="{AD802FAF-31E1-7843-8A5F-7EF53FE60AD5}" type="slidenum">
              <a:rPr lang="en-US"/>
              <a:pPr>
                <a:defRPr/>
              </a:pPr>
              <a:t>‹#›</a:t>
            </a:fld>
            <a:endParaRPr lang="en-US" sz="900">
              <a:solidFill>
                <a:srgbClr val="1D2C64"/>
              </a:solidFill>
              <a:latin typeface="Times" charset="0"/>
            </a:endParaRPr>
          </a:p>
        </p:txBody>
      </p:sp>
    </p:spTree>
    <p:extLst>
      <p:ext uri="{BB962C8B-B14F-4D97-AF65-F5344CB8AC3E}">
        <p14:creationId xmlns:p14="http://schemas.microsoft.com/office/powerpoint/2010/main" val="136874204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theme" Target="../theme/theme2.xml"/><Relationship Id="rId7" Type="http://schemas.openxmlformats.org/officeDocument/2006/relationships/image" Target="../media/image3.jpeg"/><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jpeg"/><Relationship Id="rId1" Type="http://schemas.openxmlformats.org/officeDocument/2006/relationships/slideLayout" Target="../slideLayouts/slideLayout26.xml"/><Relationship Id="rId2"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theme" Target="../theme/theme4.xml"/><Relationship Id="rId7" Type="http://schemas.openxmlformats.org/officeDocument/2006/relationships/image" Target="../media/image3.jpeg"/><Relationship Id="rId1" Type="http://schemas.openxmlformats.org/officeDocument/2006/relationships/slideLayout" Target="../slideLayouts/slideLayout28.xml"/><Relationship Id="rId2"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theme" Target="../theme/theme5.xml"/><Relationship Id="rId7" Type="http://schemas.openxmlformats.org/officeDocument/2006/relationships/image" Target="../media/image3.jpeg"/><Relationship Id="rId1" Type="http://schemas.openxmlformats.org/officeDocument/2006/relationships/slideLayout" Target="../slideLayouts/slideLayout33.xml"/><Relationship Id="rId2"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theme" Target="../theme/theme6.xml"/><Relationship Id="rId7" Type="http://schemas.openxmlformats.org/officeDocument/2006/relationships/image" Target="../media/image3.jpeg"/><Relationship Id="rId1" Type="http://schemas.openxmlformats.org/officeDocument/2006/relationships/slideLayout" Target="../slideLayouts/slideLayout38.xml"/><Relationship Id="rId2"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theme" Target="../theme/theme7.xml"/><Relationship Id="rId7" Type="http://schemas.openxmlformats.org/officeDocument/2006/relationships/image" Target="../media/image3.jpeg"/><Relationship Id="rId1" Type="http://schemas.openxmlformats.org/officeDocument/2006/relationships/slideLayout" Target="../slideLayouts/slideLayout43.xml"/><Relationship Id="rId2" Type="http://schemas.openxmlformats.org/officeDocument/2006/relationships/slideLayout" Target="../slideLayouts/slideLayout4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theme" Target="../theme/theme8.xml"/><Relationship Id="rId7" Type="http://schemas.openxmlformats.org/officeDocument/2006/relationships/image" Target="../media/image3.jpeg"/><Relationship Id="rId1" Type="http://schemas.openxmlformats.org/officeDocument/2006/relationships/slideLayout" Target="../slideLayouts/slideLayout48.xml"/><Relationship Id="rId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titlebanner2.jpg"/>
          <p:cNvPicPr>
            <a:picLocks noChangeAspect="1"/>
          </p:cNvPicPr>
          <p:nvPr/>
        </p:nvPicPr>
        <p:blipFill>
          <a:blip r:embed="rId22"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Hanisch, MGI Seminar, 1/12/2015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B5FB4-1AE6-4CC4-B374-7CA8E5916470}" type="slidenum">
              <a:rPr lang="en-US" smtClean="0"/>
              <a:pPr/>
              <a:t>‹#›</a:t>
            </a:fld>
            <a:endParaRPr lang="en-US" dirty="0"/>
          </a:p>
        </p:txBody>
      </p:sp>
      <p:pic>
        <p:nvPicPr>
          <p:cNvPr id="7" name="Picture 6" descr="background_idea6.jpg"/>
          <p:cNvPicPr>
            <a:picLocks noChangeAspect="1"/>
          </p:cNvPicPr>
          <p:nvPr/>
        </p:nvPicPr>
        <p:blipFill>
          <a:blip r:embed="rId7"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7" r:id="rId4"/>
    <p:sldLayoutId id="2147483669" r:id="rId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titlebanner2.jpg"/>
          <p:cNvPicPr>
            <a:picLocks noChangeAspect="1"/>
          </p:cNvPicPr>
          <p:nvPr/>
        </p:nvPicPr>
        <p:blipFill>
          <a:blip r:embed="rId4"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761563694"/>
      </p:ext>
    </p:extLst>
  </p:cSld>
  <p:clrMap bg1="lt1" tx1="dk1" bg2="lt2" tx2="dk2" accent1="accent1" accent2="accent2" accent3="accent3" accent4="accent4" accent5="accent5" accent6="accent6" hlink="hlink" folHlink="folHlink"/>
  <p:sldLayoutIdLst>
    <p:sldLayoutId id="2147483752" r:id="rId1"/>
    <p:sldLayoutId id="2147483753" r:id="rId2"/>
  </p:sldLayoutIdLst>
  <p:timing>
    <p:tnLst>
      <p:par>
        <p:cTn xmlns:p14="http://schemas.microsoft.com/office/powerpoint/2010/mai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Hanisch, MGI Seminar, 1/12/2015</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background_idea6.jpg"/>
          <p:cNvPicPr>
            <a:picLocks noChangeAspect="1"/>
          </p:cNvPicPr>
          <p:nvPr/>
        </p:nvPicPr>
        <p:blipFill>
          <a:blip r:embed="rId7"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6910803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Hanisch, MGI Seminar, 1/12/2015</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background_idea6.jpg"/>
          <p:cNvPicPr>
            <a:picLocks noChangeAspect="1"/>
          </p:cNvPicPr>
          <p:nvPr/>
        </p:nvPicPr>
        <p:blipFill>
          <a:blip r:embed="rId7"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03111837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Hanisch, MGI Seminar, 1/12/2015</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background_idea6.jpg"/>
          <p:cNvPicPr>
            <a:picLocks noChangeAspect="1"/>
          </p:cNvPicPr>
          <p:nvPr/>
        </p:nvPicPr>
        <p:blipFill>
          <a:blip r:embed="rId7"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05459650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Hanisch, MGI Seminar, 1/12/2015</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background_idea6.jpg"/>
          <p:cNvPicPr>
            <a:picLocks noChangeAspect="1"/>
          </p:cNvPicPr>
          <p:nvPr/>
        </p:nvPicPr>
        <p:blipFill>
          <a:blip r:embed="rId7"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22926069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Hanisch, MGI Seminar, 1/12/2015</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background_idea6.jpg"/>
          <p:cNvPicPr>
            <a:picLocks noChangeAspect="1"/>
          </p:cNvPicPr>
          <p:nvPr/>
        </p:nvPicPr>
        <p:blipFill>
          <a:blip r:embed="rId7"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6104191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nist.gov/data/upload/NIST-Plan-for-Public-Access.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emf"/><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7"/>
          <p:cNvSpPr>
            <a:spLocks noGrp="1"/>
          </p:cNvSpPr>
          <p:nvPr>
            <p:ph type="ctrTitle"/>
          </p:nvPr>
        </p:nvSpPr>
        <p:spPr/>
        <p:txBody>
          <a:bodyPr>
            <a:normAutofit/>
          </a:bodyPr>
          <a:lstStyle/>
          <a:p>
            <a:r>
              <a:rPr lang="en-US" dirty="0" smtClean="0">
                <a:latin typeface="Arial" charset="0"/>
                <a:ea typeface="ＭＳ Ｐゴシック" charset="0"/>
                <a:cs typeface="ＭＳ Ｐゴシック" charset="0"/>
              </a:rPr>
              <a:t>Open Data at NIST</a:t>
            </a:r>
            <a:br>
              <a:rPr lang="en-US" dirty="0" smtClean="0">
                <a:latin typeface="Arial" charset="0"/>
                <a:ea typeface="ＭＳ Ｐゴシック" charset="0"/>
                <a:cs typeface="ＭＳ Ｐゴシック" charset="0"/>
              </a:rPr>
            </a:br>
            <a:endParaRPr lang="en-US" sz="3200" dirty="0">
              <a:latin typeface="Arial" charset="0"/>
              <a:ea typeface="ＭＳ Ｐゴシック" charset="0"/>
              <a:cs typeface="ＭＳ Ｐゴシック" charset="0"/>
            </a:endParaRPr>
          </a:p>
        </p:txBody>
      </p:sp>
      <p:sp>
        <p:nvSpPr>
          <p:cNvPr id="21506" name="Subtitle 7"/>
          <p:cNvSpPr>
            <a:spLocks noGrp="1"/>
          </p:cNvSpPr>
          <p:nvPr>
            <p:ph type="subTitle" idx="1"/>
          </p:nvPr>
        </p:nvSpPr>
        <p:spPr/>
        <p:txBody>
          <a:bodyPr>
            <a:noAutofit/>
          </a:bodyPr>
          <a:lstStyle/>
          <a:p>
            <a:r>
              <a:rPr lang="en-US" dirty="0" smtClean="0">
                <a:solidFill>
                  <a:srgbClr val="1D2C64"/>
                </a:solidFill>
                <a:latin typeface="Arial" charset="0"/>
                <a:ea typeface="ＭＳ Ｐゴシック" charset="0"/>
                <a:cs typeface="ＭＳ Ｐゴシック" charset="0"/>
              </a:rPr>
              <a:t>Robert Hanisch</a:t>
            </a:r>
          </a:p>
          <a:p>
            <a:r>
              <a:rPr lang="en-US" dirty="0" smtClean="0">
                <a:solidFill>
                  <a:srgbClr val="1D2C64"/>
                </a:solidFill>
                <a:latin typeface="Arial" charset="0"/>
                <a:ea typeface="ＭＳ Ｐゴシック" charset="0"/>
                <a:cs typeface="ＭＳ Ｐゴシック" charset="0"/>
              </a:rPr>
              <a:t>Office of Data and Informatics</a:t>
            </a:r>
          </a:p>
          <a:p>
            <a:r>
              <a:rPr lang="en-US" dirty="0" smtClean="0">
                <a:solidFill>
                  <a:srgbClr val="1D2C64"/>
                </a:solidFill>
                <a:latin typeface="Arial" charset="0"/>
                <a:ea typeface="ＭＳ Ｐゴシック" charset="0"/>
                <a:cs typeface="ＭＳ Ｐゴシック" charset="0"/>
              </a:rPr>
              <a:t>Material Measurement Laboratory</a:t>
            </a:r>
          </a:p>
          <a:p>
            <a:r>
              <a:rPr lang="en-US" dirty="0" smtClean="0">
                <a:solidFill>
                  <a:srgbClr val="1D2C64"/>
                </a:solidFill>
                <a:latin typeface="Arial" charset="0"/>
                <a:ea typeface="ＭＳ Ｐゴシック" charset="0"/>
                <a:cs typeface="ＭＳ Ｐゴシック" charset="0"/>
              </a:rPr>
              <a:t>National Institute of Standards and Technology</a:t>
            </a:r>
            <a:endParaRPr lang="en-US" dirty="0">
              <a:solidFill>
                <a:srgbClr val="1D2C64"/>
              </a:solidFill>
              <a:latin typeface="Arial" charset="0"/>
              <a:ea typeface="ＭＳ Ｐゴシック" charset="0"/>
              <a:cs typeface="ＭＳ Ｐゴシック" charset="0"/>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 Plans</a:t>
            </a:r>
            <a:endParaRPr lang="en-US" dirty="0"/>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9</a:t>
            </a:fld>
            <a:endParaRPr lang="en-US" sz="600" dirty="0">
              <a:latin typeface="Times" charset="0"/>
            </a:endParaRPr>
          </a:p>
        </p:txBody>
      </p:sp>
      <p:pic>
        <p:nvPicPr>
          <p:cNvPr id="3" name="Picture 2" descr="Screen Shot 2015-05-02 at 1.17.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670" y="847553"/>
            <a:ext cx="8182070" cy="5308202"/>
          </a:xfrm>
          <a:prstGeom prst="rect">
            <a:avLst/>
          </a:prstGeom>
        </p:spPr>
      </p:pic>
    </p:spTree>
    <p:extLst>
      <p:ext uri="{BB962C8B-B14F-4D97-AF65-F5344CB8AC3E}">
        <p14:creationId xmlns:p14="http://schemas.microsoft.com/office/powerpoint/2010/main" val="17071573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 Plans</a:t>
            </a:r>
            <a:endParaRPr lang="en-US" dirty="0"/>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10</a:t>
            </a:fld>
            <a:endParaRPr lang="en-US" sz="600" dirty="0">
              <a:latin typeface="Times" charset="0"/>
            </a:endParaRPr>
          </a:p>
        </p:txBody>
      </p:sp>
      <p:pic>
        <p:nvPicPr>
          <p:cNvPr id="5" name="Picture 4" descr="Screen Shot 2015-05-02 at 1.18.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670" y="747244"/>
            <a:ext cx="8258880" cy="5638941"/>
          </a:xfrm>
          <a:prstGeom prst="rect">
            <a:avLst/>
          </a:prstGeom>
        </p:spPr>
      </p:pic>
    </p:spTree>
    <p:extLst>
      <p:ext uri="{BB962C8B-B14F-4D97-AF65-F5344CB8AC3E}">
        <p14:creationId xmlns:p14="http://schemas.microsoft.com/office/powerpoint/2010/main" val="10476654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 Plans</a:t>
            </a:r>
            <a:endParaRPr lang="en-US" dirty="0"/>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11</a:t>
            </a:fld>
            <a:endParaRPr lang="en-US" sz="600" dirty="0">
              <a:latin typeface="Times" charset="0"/>
            </a:endParaRPr>
          </a:p>
        </p:txBody>
      </p:sp>
      <p:pic>
        <p:nvPicPr>
          <p:cNvPr id="3" name="Picture 2" descr="Screen Shot 2015-05-02 at 1.19.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285" y="893263"/>
            <a:ext cx="8028450" cy="5377707"/>
          </a:xfrm>
          <a:prstGeom prst="rect">
            <a:avLst/>
          </a:prstGeom>
        </p:spPr>
      </p:pic>
    </p:spTree>
    <p:extLst>
      <p:ext uri="{BB962C8B-B14F-4D97-AF65-F5344CB8AC3E}">
        <p14:creationId xmlns:p14="http://schemas.microsoft.com/office/powerpoint/2010/main" val="13905845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JSON Export to EDI, </a:t>
            </a:r>
            <a:r>
              <a:rPr lang="en-US" dirty="0" err="1" smtClean="0"/>
              <a:t>data.gov</a:t>
            </a:r>
            <a:endParaRPr lang="en-US" dirty="0"/>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12</a:t>
            </a:fld>
            <a:endParaRPr lang="en-US" sz="600" dirty="0">
              <a:latin typeface="Times" charset="0"/>
            </a:endParaRPr>
          </a:p>
        </p:txBody>
      </p:sp>
      <p:pic>
        <p:nvPicPr>
          <p:cNvPr id="5" name="Picture 4" descr="Screen Shot 2015-05-02 at 1.24.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1223"/>
            <a:ext cx="9144000" cy="5398152"/>
          </a:xfrm>
          <a:prstGeom prst="rect">
            <a:avLst/>
          </a:prstGeom>
        </p:spPr>
      </p:pic>
    </p:spTree>
    <p:extLst>
      <p:ext uri="{BB962C8B-B14F-4D97-AF65-F5344CB8AC3E}">
        <p14:creationId xmlns:p14="http://schemas.microsoft.com/office/powerpoint/2010/main" val="36249285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normAutofit/>
          </a:bodyPr>
          <a:lstStyle/>
          <a:p>
            <a:r>
              <a:rPr lang="en-US" sz="4000" dirty="0" smtClean="0">
                <a:latin typeface="Arial" charset="0"/>
                <a:ea typeface="ＭＳ Ｐゴシック" charset="0"/>
                <a:cs typeface="ＭＳ Ｐゴシック" charset="0"/>
              </a:rPr>
              <a:t>Federated Architecture</a:t>
            </a:r>
            <a:endParaRPr lang="en-US" sz="4000" dirty="0">
              <a:latin typeface="Arial" charset="0"/>
              <a:ea typeface="ＭＳ Ｐゴシック" charset="0"/>
              <a:cs typeface="ＭＳ Ｐゴシック" charset="0"/>
            </a:endParaRPr>
          </a:p>
        </p:txBody>
      </p:sp>
      <p:sp>
        <p:nvSpPr>
          <p:cNvPr id="3" name="Slide Number Placeholder 2"/>
          <p:cNvSpPr>
            <a:spLocks noGrp="1"/>
          </p:cNvSpPr>
          <p:nvPr>
            <p:ph type="sldNum" sz="quarter" idx="12"/>
          </p:nvPr>
        </p:nvSpPr>
        <p:spPr/>
        <p:txBody>
          <a:bodyPr/>
          <a:lstStyle/>
          <a:p>
            <a:pPr>
              <a:defRPr/>
            </a:pPr>
            <a:fld id="{AE4225CA-A5D8-CE42-8124-70AED2AF9A8C}" type="slidenum">
              <a:rPr lang="en-US" smtClean="0"/>
              <a:pPr>
                <a:defRPr/>
              </a:pPr>
              <a:t>13</a:t>
            </a:fld>
            <a:endParaRPr lang="en-US" sz="900">
              <a:solidFill>
                <a:srgbClr val="1D2C64"/>
              </a:solidFill>
              <a:latin typeface="Times" charset="0"/>
            </a:endParaRPr>
          </a:p>
        </p:txBody>
      </p:sp>
      <p:grpSp>
        <p:nvGrpSpPr>
          <p:cNvPr id="4" name="Group 3"/>
          <p:cNvGrpSpPr/>
          <p:nvPr/>
        </p:nvGrpSpPr>
        <p:grpSpPr>
          <a:xfrm>
            <a:off x="385855" y="1585560"/>
            <a:ext cx="8534400" cy="3881559"/>
            <a:chOff x="457200" y="2824041"/>
            <a:chExt cx="8534400" cy="3881559"/>
          </a:xfrm>
        </p:grpSpPr>
        <p:sp>
          <p:nvSpPr>
            <p:cNvPr id="38" name="Rectangle 37"/>
            <p:cNvSpPr/>
            <p:nvPr/>
          </p:nvSpPr>
          <p:spPr>
            <a:xfrm>
              <a:off x="1563755" y="5630849"/>
              <a:ext cx="838200" cy="1066800"/>
            </a:xfrm>
            <a:prstGeom prst="rect">
              <a:avLst/>
            </a:prstGeom>
            <a:solidFill>
              <a:srgbClr val="FF8205"/>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solidFill>
                    <a:schemeClr val="tx1"/>
                  </a:solidFill>
                </a:rPr>
                <a:t>DMP</a:t>
              </a:r>
              <a:r>
                <a:rPr lang="en-US" sz="1400" baseline="-25000" dirty="0" smtClean="0">
                  <a:solidFill>
                    <a:schemeClr val="tx1"/>
                  </a:solidFill>
                </a:rPr>
                <a:t>OU</a:t>
              </a:r>
              <a:endParaRPr lang="en-US" sz="1400" baseline="-25000" dirty="0">
                <a:solidFill>
                  <a:schemeClr val="tx1"/>
                </a:solidFill>
              </a:endParaRPr>
            </a:p>
          </p:txBody>
        </p:sp>
        <p:sp>
          <p:nvSpPr>
            <p:cNvPr id="39" name="Flowchart: Terminator 28"/>
            <p:cNvSpPr/>
            <p:nvPr/>
          </p:nvSpPr>
          <p:spPr>
            <a:xfrm rot="5400000">
              <a:off x="1601855" y="5440349"/>
              <a:ext cx="762000" cy="381000"/>
            </a:xfrm>
            <a:prstGeom prst="flowChartTerminator">
              <a:avLst/>
            </a:prstGeom>
            <a:solidFill>
              <a:schemeClr val="bg1"/>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5" name="Rectangle 54"/>
            <p:cNvSpPr/>
            <p:nvPr/>
          </p:nvSpPr>
          <p:spPr>
            <a:xfrm>
              <a:off x="2590800" y="5630849"/>
              <a:ext cx="838200" cy="1066800"/>
            </a:xfrm>
            <a:prstGeom prst="rect">
              <a:avLst/>
            </a:prstGeom>
            <a:solidFill>
              <a:srgbClr val="C0000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err="1" smtClean="0">
                  <a:solidFill>
                    <a:schemeClr val="tx1"/>
                  </a:solidFill>
                </a:rPr>
                <a:t>DMP</a:t>
              </a:r>
              <a:r>
                <a:rPr lang="en-US" sz="1400" baseline="-25000" dirty="0" err="1" smtClean="0">
                  <a:solidFill>
                    <a:schemeClr val="tx1"/>
                  </a:solidFill>
                </a:rPr>
                <a:t>n</a:t>
              </a:r>
              <a:endParaRPr lang="en-US" sz="1400" baseline="-25000" dirty="0">
                <a:solidFill>
                  <a:schemeClr val="tx1"/>
                </a:solidFill>
              </a:endParaRPr>
            </a:p>
          </p:txBody>
        </p:sp>
        <p:sp>
          <p:nvSpPr>
            <p:cNvPr id="56" name="Flowchart: Terminator 26"/>
            <p:cNvSpPr/>
            <p:nvPr/>
          </p:nvSpPr>
          <p:spPr>
            <a:xfrm rot="5400000">
              <a:off x="2628900" y="5440349"/>
              <a:ext cx="762000" cy="381000"/>
            </a:xfrm>
            <a:prstGeom prst="flowChartTerminator">
              <a:avLst/>
            </a:prstGeom>
            <a:solidFill>
              <a:schemeClr val="bg1"/>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7" name="Rectangle 56"/>
            <p:cNvSpPr/>
            <p:nvPr/>
          </p:nvSpPr>
          <p:spPr>
            <a:xfrm>
              <a:off x="2514600" y="5165698"/>
              <a:ext cx="74609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447800" y="5165698"/>
              <a:ext cx="746098"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297554" y="5638800"/>
              <a:ext cx="838200" cy="1066800"/>
            </a:xfrm>
            <a:prstGeom prst="rect">
              <a:avLst/>
            </a:prstGeom>
            <a:solidFill>
              <a:srgbClr val="00B05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solidFill>
                    <a:schemeClr val="tx1"/>
                  </a:solidFill>
                </a:rPr>
                <a:t>EDI</a:t>
              </a:r>
              <a:r>
                <a:rPr lang="en-US" sz="1400" baseline="-25000" dirty="0" smtClean="0">
                  <a:solidFill>
                    <a:schemeClr val="tx1"/>
                  </a:solidFill>
                </a:rPr>
                <a:t>OU</a:t>
              </a:r>
              <a:endParaRPr lang="en-US" sz="1400" baseline="-25000" dirty="0">
                <a:solidFill>
                  <a:schemeClr val="tx1"/>
                </a:solidFill>
              </a:endParaRPr>
            </a:p>
          </p:txBody>
        </p:sp>
        <p:sp>
          <p:nvSpPr>
            <p:cNvPr id="60" name="Flowchart: Terminator 38"/>
            <p:cNvSpPr/>
            <p:nvPr/>
          </p:nvSpPr>
          <p:spPr>
            <a:xfrm rot="5400000">
              <a:off x="5335654" y="5448300"/>
              <a:ext cx="762000" cy="381000"/>
            </a:xfrm>
            <a:prstGeom prst="flowChartTerminator">
              <a:avLst/>
            </a:prstGeom>
            <a:solidFill>
              <a:schemeClr val="bg1"/>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1" name="Rectangle 60"/>
            <p:cNvSpPr/>
            <p:nvPr/>
          </p:nvSpPr>
          <p:spPr>
            <a:xfrm>
              <a:off x="5181600" y="5173649"/>
              <a:ext cx="746097"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324599" y="5638800"/>
              <a:ext cx="838200" cy="1066800"/>
            </a:xfrm>
            <a:prstGeom prst="rect">
              <a:avLst/>
            </a:prstGeom>
            <a:solidFill>
              <a:srgbClr val="EDE365"/>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err="1" smtClean="0">
                  <a:solidFill>
                    <a:schemeClr val="tx1"/>
                  </a:solidFill>
                </a:rPr>
                <a:t>EDI</a:t>
              </a:r>
              <a:r>
                <a:rPr lang="en-US" sz="1400" baseline="-25000" dirty="0" err="1" smtClean="0">
                  <a:solidFill>
                    <a:schemeClr val="tx1"/>
                  </a:solidFill>
                </a:rPr>
                <a:t>n</a:t>
              </a:r>
              <a:endParaRPr lang="en-US" sz="1400" baseline="-25000" dirty="0">
                <a:solidFill>
                  <a:schemeClr val="tx1"/>
                </a:solidFill>
              </a:endParaRPr>
            </a:p>
          </p:txBody>
        </p:sp>
        <p:sp>
          <p:nvSpPr>
            <p:cNvPr id="63" name="Flowchart: Terminator 42"/>
            <p:cNvSpPr/>
            <p:nvPr/>
          </p:nvSpPr>
          <p:spPr>
            <a:xfrm rot="5400000">
              <a:off x="6362699" y="5448300"/>
              <a:ext cx="762000" cy="381000"/>
            </a:xfrm>
            <a:prstGeom prst="flowChartTerminator">
              <a:avLst/>
            </a:prstGeom>
            <a:solidFill>
              <a:schemeClr val="bg1"/>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4" name="Rectangle 63"/>
            <p:cNvSpPr/>
            <p:nvPr/>
          </p:nvSpPr>
          <p:spPr>
            <a:xfrm>
              <a:off x="6248400" y="5173649"/>
              <a:ext cx="746098"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457200" y="2824041"/>
              <a:ext cx="6781800" cy="2286000"/>
            </a:xfrm>
            <a:prstGeom prst="round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t"/>
            <a:lstStyle/>
            <a:p>
              <a:pPr algn="ctr"/>
              <a:endParaRPr lang="en-US" dirty="0" smtClean="0">
                <a:solidFill>
                  <a:schemeClr val="tx1"/>
                </a:solidFill>
              </a:endParaRPr>
            </a:p>
            <a:p>
              <a:pPr algn="ctr"/>
              <a:endParaRPr lang="en-US" sz="700" dirty="0" smtClean="0">
                <a:solidFill>
                  <a:schemeClr val="tx1"/>
                </a:solidFill>
              </a:endParaRPr>
            </a:p>
            <a:p>
              <a:pPr algn="ctr"/>
              <a:r>
                <a:rPr lang="en-US" dirty="0" smtClean="0">
                  <a:solidFill>
                    <a:schemeClr val="tx1"/>
                  </a:solidFill>
                </a:rPr>
                <a:t>Single</a:t>
              </a:r>
            </a:p>
            <a:p>
              <a:pPr algn="ctr"/>
              <a:r>
                <a:rPr lang="en-US" dirty="0" smtClean="0">
                  <a:solidFill>
                    <a:schemeClr val="tx1"/>
                  </a:solidFill>
                </a:rPr>
                <a:t>System</a:t>
              </a:r>
            </a:p>
            <a:p>
              <a:pPr algn="ctr"/>
              <a:r>
                <a:rPr lang="en-US" dirty="0" smtClean="0">
                  <a:solidFill>
                    <a:schemeClr val="tx1"/>
                  </a:solidFill>
                </a:rPr>
                <a:t>Image</a:t>
              </a:r>
              <a:endParaRPr lang="en-US" dirty="0">
                <a:solidFill>
                  <a:schemeClr val="tx1"/>
                </a:solidFill>
              </a:endParaRPr>
            </a:p>
          </p:txBody>
        </p:sp>
        <p:sp>
          <p:nvSpPr>
            <p:cNvPr id="66" name="Rectangle 65"/>
            <p:cNvSpPr/>
            <p:nvPr/>
          </p:nvSpPr>
          <p:spPr>
            <a:xfrm>
              <a:off x="4267199" y="5105400"/>
              <a:ext cx="838200" cy="1066800"/>
            </a:xfrm>
            <a:prstGeom prst="rect">
              <a:avLst/>
            </a:prstGeom>
            <a:solidFill>
              <a:srgbClr val="6666FF"/>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solidFill>
                    <a:schemeClr val="tx1"/>
                  </a:solidFill>
                </a:rPr>
                <a:t>EDI</a:t>
              </a:r>
              <a:r>
                <a:rPr lang="en-US" sz="1400" baseline="-25000" dirty="0" smtClean="0">
                  <a:solidFill>
                    <a:schemeClr val="tx1"/>
                  </a:solidFill>
                </a:rPr>
                <a:t>NIST</a:t>
              </a:r>
              <a:endParaRPr lang="en-US" sz="1400" baseline="-25000" dirty="0">
                <a:solidFill>
                  <a:schemeClr val="tx1"/>
                </a:solidFill>
              </a:endParaRPr>
            </a:p>
          </p:txBody>
        </p:sp>
        <p:sp>
          <p:nvSpPr>
            <p:cNvPr id="67" name="Rectangle 66"/>
            <p:cNvSpPr/>
            <p:nvPr/>
          </p:nvSpPr>
          <p:spPr>
            <a:xfrm>
              <a:off x="533400" y="5097449"/>
              <a:ext cx="838200" cy="1066800"/>
            </a:xfrm>
            <a:prstGeom prst="rect">
              <a:avLst/>
            </a:prstGeom>
            <a:solidFill>
              <a:schemeClr val="accent2">
                <a:lumMod val="75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solidFill>
                    <a:schemeClr val="tx1"/>
                  </a:solidFill>
                </a:rPr>
                <a:t>DMP</a:t>
              </a:r>
              <a:r>
                <a:rPr lang="en-US" sz="1400" baseline="-25000" dirty="0" smtClean="0">
                  <a:solidFill>
                    <a:schemeClr val="tx1"/>
                  </a:solidFill>
                </a:rPr>
                <a:t>NIST</a:t>
              </a:r>
              <a:endParaRPr lang="en-US" sz="1400" baseline="-25000" dirty="0">
                <a:solidFill>
                  <a:schemeClr val="tx1"/>
                </a:solidFill>
              </a:endParaRPr>
            </a:p>
          </p:txBody>
        </p:sp>
        <p:sp>
          <p:nvSpPr>
            <p:cNvPr id="68" name="Flowchart: Terminator 17"/>
            <p:cNvSpPr/>
            <p:nvPr/>
          </p:nvSpPr>
          <p:spPr>
            <a:xfrm rot="5400000">
              <a:off x="6362700" y="4906949"/>
              <a:ext cx="762000" cy="381000"/>
            </a:xfrm>
            <a:prstGeom prst="flowChartTerminator">
              <a:avLst/>
            </a:prstGeom>
            <a:solidFill>
              <a:srgbClr val="D5D7E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9" name="Flowchart: Terminator 32"/>
            <p:cNvSpPr/>
            <p:nvPr/>
          </p:nvSpPr>
          <p:spPr>
            <a:xfrm rot="5400000">
              <a:off x="571500" y="4906949"/>
              <a:ext cx="762000" cy="381000"/>
            </a:xfrm>
            <a:prstGeom prst="flowChartTerminator">
              <a:avLst/>
            </a:prstGeom>
            <a:solidFill>
              <a:srgbClr val="D5D7E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0" name="Flowchart: Terminator 33"/>
            <p:cNvSpPr/>
            <p:nvPr/>
          </p:nvSpPr>
          <p:spPr>
            <a:xfrm rot="5400000">
              <a:off x="5334000" y="4906949"/>
              <a:ext cx="762000" cy="381000"/>
            </a:xfrm>
            <a:prstGeom prst="flowChartTerminator">
              <a:avLst/>
            </a:prstGeom>
            <a:solidFill>
              <a:srgbClr val="D5D7E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1" name="Flowchart: Terminator 34"/>
            <p:cNvSpPr/>
            <p:nvPr/>
          </p:nvSpPr>
          <p:spPr>
            <a:xfrm rot="5400000">
              <a:off x="4305300" y="4906949"/>
              <a:ext cx="762000" cy="381000"/>
            </a:xfrm>
            <a:prstGeom prst="flowChartTerminator">
              <a:avLst/>
            </a:prstGeom>
            <a:solidFill>
              <a:srgbClr val="D5D7E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2" name="Flowchart: Terminator 35"/>
            <p:cNvSpPr/>
            <p:nvPr/>
          </p:nvSpPr>
          <p:spPr>
            <a:xfrm rot="5400000">
              <a:off x="2628900" y="4906949"/>
              <a:ext cx="762000" cy="381000"/>
            </a:xfrm>
            <a:prstGeom prst="flowChartTerminator">
              <a:avLst/>
            </a:prstGeom>
            <a:solidFill>
              <a:srgbClr val="D5D7E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3" name="Flowchart: Terminator 36"/>
            <p:cNvSpPr/>
            <p:nvPr/>
          </p:nvSpPr>
          <p:spPr>
            <a:xfrm rot="5400000">
              <a:off x="1601855" y="4906949"/>
              <a:ext cx="762000" cy="381000"/>
            </a:xfrm>
            <a:prstGeom prst="flowChartTerminator">
              <a:avLst/>
            </a:prstGeom>
            <a:solidFill>
              <a:srgbClr val="D5D7E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74" name="Group 73"/>
            <p:cNvGrpSpPr/>
            <p:nvPr/>
          </p:nvGrpSpPr>
          <p:grpSpPr>
            <a:xfrm>
              <a:off x="762000" y="3318977"/>
              <a:ext cx="6172200" cy="1778472"/>
              <a:chOff x="2017364" y="4481781"/>
              <a:chExt cx="6172200" cy="1778472"/>
            </a:xfrm>
          </p:grpSpPr>
          <p:sp>
            <p:nvSpPr>
              <p:cNvPr id="75" name="Freeform 74"/>
              <p:cNvSpPr/>
              <p:nvPr/>
            </p:nvSpPr>
            <p:spPr>
              <a:xfrm>
                <a:off x="2017364" y="4481781"/>
                <a:ext cx="2438400" cy="386604"/>
              </a:xfrm>
              <a:custGeom>
                <a:avLst/>
                <a:gdLst>
                  <a:gd name="connsiteX0" fmla="*/ 0 w 1908872"/>
                  <a:gd name="connsiteY0" fmla="*/ 0 h 386604"/>
                  <a:gd name="connsiteX1" fmla="*/ 1908872 w 1908872"/>
                  <a:gd name="connsiteY1" fmla="*/ 0 h 386604"/>
                  <a:gd name="connsiteX2" fmla="*/ 1908872 w 1908872"/>
                  <a:gd name="connsiteY2" fmla="*/ 386604 h 386604"/>
                  <a:gd name="connsiteX3" fmla="*/ 0 w 1908872"/>
                  <a:gd name="connsiteY3" fmla="*/ 386604 h 386604"/>
                  <a:gd name="connsiteX4" fmla="*/ 0 w 1908872"/>
                  <a:gd name="connsiteY4" fmla="*/ 0 h 386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872" h="386604">
                    <a:moveTo>
                      <a:pt x="0" y="0"/>
                    </a:moveTo>
                    <a:lnTo>
                      <a:pt x="1908872" y="0"/>
                    </a:lnTo>
                    <a:lnTo>
                      <a:pt x="1908872" y="386604"/>
                    </a:lnTo>
                    <a:lnTo>
                      <a:pt x="0" y="386604"/>
                    </a:lnTo>
                    <a:lnTo>
                      <a:pt x="0" y="0"/>
                    </a:lnTo>
                    <a:close/>
                  </a:path>
                </a:pathLst>
              </a:custGeom>
              <a:ln>
                <a:solidFill>
                  <a:schemeClr val="tx1"/>
                </a:solidFill>
              </a:ln>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Data Management Plan (DMP)</a:t>
                </a:r>
                <a:endParaRPr lang="en-US" sz="1100" kern="1200" dirty="0"/>
              </a:p>
            </p:txBody>
          </p:sp>
          <p:sp>
            <p:nvSpPr>
              <p:cNvPr id="76" name="Freeform 75"/>
              <p:cNvSpPr/>
              <p:nvPr/>
            </p:nvSpPr>
            <p:spPr>
              <a:xfrm>
                <a:off x="2017364" y="4868385"/>
                <a:ext cx="2438400" cy="1391868"/>
              </a:xfrm>
              <a:custGeom>
                <a:avLst/>
                <a:gdLst>
                  <a:gd name="connsiteX0" fmla="*/ 0 w 1908872"/>
                  <a:gd name="connsiteY0" fmla="*/ 0 h 1570140"/>
                  <a:gd name="connsiteX1" fmla="*/ 1908872 w 1908872"/>
                  <a:gd name="connsiteY1" fmla="*/ 0 h 1570140"/>
                  <a:gd name="connsiteX2" fmla="*/ 1908872 w 1908872"/>
                  <a:gd name="connsiteY2" fmla="*/ 1570140 h 1570140"/>
                  <a:gd name="connsiteX3" fmla="*/ 0 w 1908872"/>
                  <a:gd name="connsiteY3" fmla="*/ 1570140 h 1570140"/>
                  <a:gd name="connsiteX4" fmla="*/ 0 w 1908872"/>
                  <a:gd name="connsiteY4" fmla="*/ 0 h 157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872" h="1570140">
                    <a:moveTo>
                      <a:pt x="0" y="0"/>
                    </a:moveTo>
                    <a:lnTo>
                      <a:pt x="1908872" y="0"/>
                    </a:lnTo>
                    <a:lnTo>
                      <a:pt x="1908872" y="1570140"/>
                    </a:lnTo>
                    <a:lnTo>
                      <a:pt x="0" y="1570140"/>
                    </a:lnTo>
                    <a:lnTo>
                      <a:pt x="0" y="0"/>
                    </a:lnTo>
                    <a:close/>
                  </a:path>
                </a:pathLst>
              </a:custGeom>
              <a:solidFill>
                <a:srgbClr val="D5D7E0"/>
              </a:solidFill>
              <a:ln>
                <a:solidFill>
                  <a:schemeClr val="tx1"/>
                </a:solidFill>
              </a:ln>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An integrated data planning tool that is extensible by all NIST organizations</a:t>
                </a: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smtClean="0"/>
                  <a:t>A set of standards and minimum requirements for all NIST DMP applications.</a:t>
                </a:r>
                <a:endParaRPr lang="en-US" sz="1100" kern="1200" dirty="0"/>
              </a:p>
              <a:p>
                <a:pPr marL="57150" lvl="1" indent="-57150" algn="l" defTabSz="488950">
                  <a:lnSpc>
                    <a:spcPct val="90000"/>
                  </a:lnSpc>
                  <a:spcBef>
                    <a:spcPct val="0"/>
                  </a:spcBef>
                  <a:spcAft>
                    <a:spcPct val="15000"/>
                  </a:spcAft>
                  <a:buChar char="••"/>
                </a:pPr>
                <a:endParaRPr lang="en-US" sz="1100" kern="1200" dirty="0"/>
              </a:p>
            </p:txBody>
          </p:sp>
          <p:sp>
            <p:nvSpPr>
              <p:cNvPr id="77" name="Freeform 76"/>
              <p:cNvSpPr/>
              <p:nvPr/>
            </p:nvSpPr>
            <p:spPr>
              <a:xfrm>
                <a:off x="5751164" y="4481781"/>
                <a:ext cx="2438400" cy="386604"/>
              </a:xfrm>
              <a:custGeom>
                <a:avLst/>
                <a:gdLst>
                  <a:gd name="connsiteX0" fmla="*/ 0 w 1908872"/>
                  <a:gd name="connsiteY0" fmla="*/ 0 h 386604"/>
                  <a:gd name="connsiteX1" fmla="*/ 1908872 w 1908872"/>
                  <a:gd name="connsiteY1" fmla="*/ 0 h 386604"/>
                  <a:gd name="connsiteX2" fmla="*/ 1908872 w 1908872"/>
                  <a:gd name="connsiteY2" fmla="*/ 386604 h 386604"/>
                  <a:gd name="connsiteX3" fmla="*/ 0 w 1908872"/>
                  <a:gd name="connsiteY3" fmla="*/ 386604 h 386604"/>
                  <a:gd name="connsiteX4" fmla="*/ 0 w 1908872"/>
                  <a:gd name="connsiteY4" fmla="*/ 0 h 386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872" h="386604">
                    <a:moveTo>
                      <a:pt x="0" y="0"/>
                    </a:moveTo>
                    <a:lnTo>
                      <a:pt x="1908872" y="0"/>
                    </a:lnTo>
                    <a:lnTo>
                      <a:pt x="1908872" y="386604"/>
                    </a:lnTo>
                    <a:lnTo>
                      <a:pt x="0" y="386604"/>
                    </a:lnTo>
                    <a:lnTo>
                      <a:pt x="0" y="0"/>
                    </a:lnTo>
                    <a:close/>
                  </a:path>
                </a:pathLst>
              </a:custGeom>
              <a:solidFill>
                <a:srgbClr val="7030A0"/>
              </a:solidFill>
              <a:ln>
                <a:solidFill>
                  <a:schemeClr val="tx1"/>
                </a:solidFill>
              </a:ln>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US" sz="1100" kern="1200" dirty="0" smtClean="0"/>
                  <a:t>Enterprise Data Inventory (EDI)</a:t>
                </a:r>
                <a:endParaRPr lang="en-US" sz="1100" kern="1200" dirty="0"/>
              </a:p>
            </p:txBody>
          </p:sp>
          <p:sp>
            <p:nvSpPr>
              <p:cNvPr id="78" name="Freeform 77"/>
              <p:cNvSpPr/>
              <p:nvPr/>
            </p:nvSpPr>
            <p:spPr>
              <a:xfrm>
                <a:off x="5751164" y="4868385"/>
                <a:ext cx="2438400" cy="1391868"/>
              </a:xfrm>
              <a:custGeom>
                <a:avLst/>
                <a:gdLst>
                  <a:gd name="connsiteX0" fmla="*/ 0 w 1908872"/>
                  <a:gd name="connsiteY0" fmla="*/ 0 h 1570140"/>
                  <a:gd name="connsiteX1" fmla="*/ 1908872 w 1908872"/>
                  <a:gd name="connsiteY1" fmla="*/ 0 h 1570140"/>
                  <a:gd name="connsiteX2" fmla="*/ 1908872 w 1908872"/>
                  <a:gd name="connsiteY2" fmla="*/ 1570140 h 1570140"/>
                  <a:gd name="connsiteX3" fmla="*/ 0 w 1908872"/>
                  <a:gd name="connsiteY3" fmla="*/ 1570140 h 1570140"/>
                  <a:gd name="connsiteX4" fmla="*/ 0 w 1908872"/>
                  <a:gd name="connsiteY4" fmla="*/ 0 h 1570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872" h="1570140">
                    <a:moveTo>
                      <a:pt x="0" y="0"/>
                    </a:moveTo>
                    <a:lnTo>
                      <a:pt x="1908872" y="0"/>
                    </a:lnTo>
                    <a:lnTo>
                      <a:pt x="1908872" y="1570140"/>
                    </a:lnTo>
                    <a:lnTo>
                      <a:pt x="0" y="1570140"/>
                    </a:lnTo>
                    <a:lnTo>
                      <a:pt x="0" y="0"/>
                    </a:lnTo>
                    <a:close/>
                  </a:path>
                </a:pathLst>
              </a:custGeom>
              <a:solidFill>
                <a:srgbClr val="D5D7E0"/>
              </a:solidFill>
              <a:ln>
                <a:solidFill>
                  <a:schemeClr val="tx1"/>
                </a:solidFill>
              </a:ln>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An Integrated inventory, description, and locator of NIST open data.</a:t>
                </a:r>
                <a:endParaRPr lang="en-US" sz="1100" kern="1200" dirty="0"/>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smtClean="0"/>
                  <a:t>A set of standards and minimum requirements for all NIST EDI applications.</a:t>
                </a:r>
                <a:endParaRPr lang="en-US" sz="1100" kern="1200" dirty="0"/>
              </a:p>
              <a:p>
                <a:pPr marL="57150" lvl="1" indent="-57150" algn="l" defTabSz="488950">
                  <a:lnSpc>
                    <a:spcPct val="90000"/>
                  </a:lnSpc>
                  <a:spcBef>
                    <a:spcPct val="0"/>
                  </a:spcBef>
                  <a:spcAft>
                    <a:spcPct val="15000"/>
                  </a:spcAft>
                  <a:buChar char="••"/>
                </a:pPr>
                <a:endParaRPr lang="en-US" sz="1100" kern="1200" dirty="0"/>
              </a:p>
            </p:txBody>
          </p:sp>
        </p:grpSp>
        <p:sp>
          <p:nvSpPr>
            <p:cNvPr id="79" name="Striped Right Arrow 78"/>
            <p:cNvSpPr/>
            <p:nvPr/>
          </p:nvSpPr>
          <p:spPr>
            <a:xfrm>
              <a:off x="7010400" y="3954449"/>
              <a:ext cx="990600" cy="533400"/>
            </a:xfrm>
            <a:prstGeom prst="stripedRightArrow">
              <a:avLst/>
            </a:prstGeom>
            <a:solidFill>
              <a:srgbClr val="7532A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0" name="TextBox 79"/>
            <p:cNvSpPr txBox="1"/>
            <p:nvPr/>
          </p:nvSpPr>
          <p:spPr>
            <a:xfrm>
              <a:off x="7924800" y="4036483"/>
              <a:ext cx="1066800" cy="369332"/>
            </a:xfrm>
            <a:prstGeom prst="rect">
              <a:avLst/>
            </a:prstGeom>
            <a:noFill/>
          </p:spPr>
          <p:txBody>
            <a:bodyPr wrap="square" rtlCol="0">
              <a:spAutoFit/>
            </a:bodyPr>
            <a:lstStyle/>
            <a:p>
              <a:pPr algn="r"/>
              <a:r>
                <a:rPr lang="en-US" dirty="0" smtClean="0"/>
                <a:t>Data.gov</a:t>
              </a:r>
              <a:endParaRPr lang="en-US" dirty="0"/>
            </a:p>
          </p:txBody>
        </p:sp>
        <p:sp>
          <p:nvSpPr>
            <p:cNvPr id="81" name="Right Arrow 80"/>
            <p:cNvSpPr/>
            <p:nvPr/>
          </p:nvSpPr>
          <p:spPr>
            <a:xfrm>
              <a:off x="3238500" y="4411649"/>
              <a:ext cx="1219200" cy="304800"/>
            </a:xfrm>
            <a:prstGeom prst="rightArrow">
              <a:avLst>
                <a:gd name="adj1" fmla="val 39565"/>
                <a:gd name="adj2" fmla="val 50000"/>
              </a:avLst>
            </a:prstGeom>
            <a:solidFill>
              <a:srgbClr val="6C769E"/>
            </a:solidFill>
            <a:ln>
              <a:solidFill>
                <a:schemeClr val="tx1">
                  <a:lumMod val="75000"/>
                  <a:lumOff val="2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2" name="Right Arrow 81"/>
            <p:cNvSpPr/>
            <p:nvPr/>
          </p:nvSpPr>
          <p:spPr>
            <a:xfrm rot="10800000">
              <a:off x="3238501" y="4716449"/>
              <a:ext cx="1219200" cy="304800"/>
            </a:xfrm>
            <a:prstGeom prst="rightArrow">
              <a:avLst>
                <a:gd name="adj1" fmla="val 39565"/>
                <a:gd name="adj2" fmla="val 50000"/>
              </a:avLst>
            </a:prstGeom>
            <a:solidFill>
              <a:srgbClr val="7532A6"/>
            </a:solidFill>
            <a:ln>
              <a:solidFill>
                <a:schemeClr val="tx1">
                  <a:lumMod val="75000"/>
                  <a:lumOff val="2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3" name="Rounded Rectangle 82"/>
            <p:cNvSpPr/>
            <p:nvPr/>
          </p:nvSpPr>
          <p:spPr>
            <a:xfrm>
              <a:off x="457200" y="2824041"/>
              <a:ext cx="6781800" cy="381000"/>
            </a:xfrm>
            <a:prstGeom prst="roundRect">
              <a:avLst>
                <a:gd name="adj" fmla="val 25015"/>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NIST Data Management System</a:t>
              </a:r>
              <a:endParaRPr lang="en-US" dirty="0"/>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NIST Publications in PMC</a:t>
            </a:r>
            <a:endParaRPr lang="en-US" dirty="0"/>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14</a:t>
            </a:fld>
            <a:endParaRPr lang="en-US" sz="600" dirty="0">
              <a:latin typeface="Times" charset="0"/>
            </a:endParaRPr>
          </a:p>
        </p:txBody>
      </p:sp>
      <p:pic>
        <p:nvPicPr>
          <p:cNvPr id="5" name="Picture 4" descr="Screen Shot 2015-11-17 at 1.16.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5" y="855865"/>
            <a:ext cx="7452375" cy="5312728"/>
          </a:xfrm>
          <a:prstGeom prst="rect">
            <a:avLst/>
          </a:prstGeom>
        </p:spPr>
      </p:pic>
      <p:pic>
        <p:nvPicPr>
          <p:cNvPr id="7" name="Picture 6" descr="Screen Shot 2015-11-17 at 1.17.4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9710" y="4395879"/>
            <a:ext cx="2190890" cy="1414231"/>
          </a:xfrm>
          <a:prstGeom prst="rect">
            <a:avLst/>
          </a:prstGeom>
        </p:spPr>
      </p:pic>
      <p:sp>
        <p:nvSpPr>
          <p:cNvPr id="8" name="TextBox 7"/>
          <p:cNvSpPr txBox="1"/>
          <p:nvPr/>
        </p:nvSpPr>
        <p:spPr>
          <a:xfrm>
            <a:off x="5186480" y="1047890"/>
            <a:ext cx="3877985" cy="1200329"/>
          </a:xfrm>
          <a:prstGeom prst="rect">
            <a:avLst/>
          </a:prstGeom>
          <a:solidFill>
            <a:srgbClr val="AAB0C8"/>
          </a:solidFill>
          <a:effectLst>
            <a:outerShdw blurRad="50800" dist="38100" dir="2700000" algn="tl" rotWithShape="0">
              <a:srgbClr val="000000">
                <a:alpha val="43000"/>
              </a:srgbClr>
            </a:outerShdw>
          </a:effectLst>
        </p:spPr>
        <p:txBody>
          <a:bodyPr wrap="none" rtlCol="0">
            <a:spAutoFit/>
          </a:bodyPr>
          <a:lstStyle/>
          <a:p>
            <a:r>
              <a:rPr lang="en-US" i="1" dirty="0" smtClean="0"/>
              <a:t>NIST peer-reviewed papers published</a:t>
            </a:r>
          </a:p>
          <a:p>
            <a:r>
              <a:rPr lang="en-US" i="1" dirty="0" smtClean="0"/>
              <a:t>on or after 1 October 2015 must be put</a:t>
            </a:r>
          </a:p>
          <a:p>
            <a:r>
              <a:rPr lang="en-US" i="1" dirty="0" smtClean="0"/>
              <a:t>Into PMC within a year of publication.</a:t>
            </a:r>
          </a:p>
          <a:p>
            <a:r>
              <a:rPr lang="en-US" i="1" dirty="0" smtClean="0"/>
              <a:t>Technical reports go to GPO </a:t>
            </a:r>
            <a:r>
              <a:rPr lang="en-US" i="1" dirty="0" err="1" smtClean="0"/>
              <a:t>FDsys</a:t>
            </a:r>
            <a:r>
              <a:rPr lang="en-US" i="1" dirty="0" smtClean="0"/>
              <a:t>.</a:t>
            </a:r>
            <a:endParaRPr lang="en-US" i="1" dirty="0"/>
          </a:p>
        </p:txBody>
      </p:sp>
    </p:spTree>
    <p:extLst>
      <p:ext uri="{BB962C8B-B14F-4D97-AF65-F5344CB8AC3E}">
        <p14:creationId xmlns:p14="http://schemas.microsoft.com/office/powerpoint/2010/main" val="4205654351"/>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NIST Publications in PMC</a:t>
            </a:r>
            <a:endParaRPr lang="en-US" dirty="0"/>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15</a:t>
            </a:fld>
            <a:endParaRPr lang="en-US" sz="600" dirty="0">
              <a:latin typeface="Times" charset="0"/>
            </a:endParaRPr>
          </a:p>
        </p:txBody>
      </p:sp>
      <p:pic>
        <p:nvPicPr>
          <p:cNvPr id="3" name="Picture 2" descr="Screen Shot 2015-11-17 at 1.19.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860" y="781487"/>
            <a:ext cx="8335690" cy="5988748"/>
          </a:xfrm>
          <a:prstGeom prst="rect">
            <a:avLst/>
          </a:prstGeom>
        </p:spPr>
      </p:pic>
      <p:sp>
        <p:nvSpPr>
          <p:cNvPr id="8" name="TextBox 7"/>
          <p:cNvSpPr txBox="1"/>
          <p:nvPr/>
        </p:nvSpPr>
        <p:spPr>
          <a:xfrm>
            <a:off x="4553872" y="5501260"/>
            <a:ext cx="3897033" cy="923330"/>
          </a:xfrm>
          <a:prstGeom prst="rect">
            <a:avLst/>
          </a:prstGeom>
          <a:solidFill>
            <a:srgbClr val="AAB0C8"/>
          </a:solidFill>
          <a:effectLst>
            <a:outerShdw blurRad="50800" dist="38100" dir="2700000" algn="tl" rotWithShape="0">
              <a:srgbClr val="000000">
                <a:alpha val="43000"/>
              </a:srgbClr>
            </a:outerShdw>
          </a:effectLst>
        </p:spPr>
        <p:txBody>
          <a:bodyPr wrap="none" rtlCol="0">
            <a:spAutoFit/>
          </a:bodyPr>
          <a:lstStyle/>
          <a:p>
            <a:r>
              <a:rPr lang="en-US" i="1" dirty="0" smtClean="0"/>
              <a:t>NIST publications will be discoverable</a:t>
            </a:r>
          </a:p>
          <a:p>
            <a:r>
              <a:rPr lang="en-US" i="1" dirty="0" smtClean="0"/>
              <a:t>through PMC, </a:t>
            </a:r>
            <a:r>
              <a:rPr lang="en-US" i="1" dirty="0" err="1" smtClean="0"/>
              <a:t>FDsys</a:t>
            </a:r>
            <a:r>
              <a:rPr lang="en-US" i="1" dirty="0" smtClean="0"/>
              <a:t>, CHORUS, </a:t>
            </a:r>
            <a:r>
              <a:rPr lang="en-US" i="1" dirty="0" err="1" smtClean="0"/>
              <a:t>nist.gov</a:t>
            </a:r>
            <a:r>
              <a:rPr lang="en-US" i="1" dirty="0" smtClean="0"/>
              <a:t>,</a:t>
            </a:r>
          </a:p>
          <a:p>
            <a:r>
              <a:rPr lang="en-US" i="1" dirty="0" smtClean="0"/>
              <a:t>Google Scholar, and publisher websites</a:t>
            </a:r>
            <a:endParaRPr lang="en-US" i="1" dirty="0"/>
          </a:p>
        </p:txBody>
      </p:sp>
    </p:spTree>
    <p:extLst>
      <p:ext uri="{BB962C8B-B14F-4D97-AF65-F5344CB8AC3E}">
        <p14:creationId xmlns:p14="http://schemas.microsoft.com/office/powerpoint/2010/main" val="1376870967"/>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Genome Initiative</a:t>
            </a:r>
            <a:endParaRPr lang="en-US" dirty="0"/>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16</a:t>
            </a:fld>
            <a:endParaRPr lang="en-US" sz="600" dirty="0">
              <a:latin typeface="Times" charset="0"/>
            </a:endParaRPr>
          </a:p>
        </p:txBody>
      </p:sp>
      <p:pic>
        <p:nvPicPr>
          <p:cNvPr id="3" name="Picture 2" descr="Screen Shot 2015-05-02 at 1.33.20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170" y="817460"/>
            <a:ext cx="6774435" cy="5596750"/>
          </a:xfrm>
          <a:prstGeom prst="rect">
            <a:avLst/>
          </a:prstGeom>
        </p:spPr>
      </p:pic>
    </p:spTree>
    <p:extLst>
      <p:ext uri="{BB962C8B-B14F-4D97-AF65-F5344CB8AC3E}">
        <p14:creationId xmlns:p14="http://schemas.microsoft.com/office/powerpoint/2010/main" val="3331804070"/>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t>
            </a:r>
            <a:r>
              <a:rPr lang="en-US" dirty="0" err="1" smtClean="0"/>
              <a:t>aterialsdata.nist.gov</a:t>
            </a:r>
            <a:endParaRPr lang="en-US" dirty="0"/>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17</a:t>
            </a:fld>
            <a:endParaRPr lang="en-US" sz="600" dirty="0">
              <a:latin typeface="Times" charset="0"/>
            </a:endParaRPr>
          </a:p>
        </p:txBody>
      </p:sp>
      <p:pic>
        <p:nvPicPr>
          <p:cNvPr id="5" name="Picture 4" descr="Screen Shot 2015-01-11 at 12.18.00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0640" y="971080"/>
            <a:ext cx="8681335" cy="5056066"/>
          </a:xfrm>
          <a:prstGeom prst="rect">
            <a:avLst/>
          </a:prstGeom>
        </p:spPr>
      </p:pic>
    </p:spTree>
    <p:extLst>
      <p:ext uri="{BB962C8B-B14F-4D97-AF65-F5344CB8AC3E}">
        <p14:creationId xmlns:p14="http://schemas.microsoft.com/office/powerpoint/2010/main" val="2874215234"/>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625" y="-27450"/>
            <a:ext cx="7165975" cy="762000"/>
          </a:xfrm>
        </p:spPr>
        <p:txBody>
          <a:bodyPr>
            <a:normAutofit/>
          </a:bodyPr>
          <a:lstStyle/>
          <a:p>
            <a:r>
              <a:rPr lang="en-US" sz="4000" dirty="0" err="1"/>
              <a:t>m</a:t>
            </a:r>
            <a:r>
              <a:rPr lang="en-US" sz="4000" dirty="0" err="1" smtClean="0"/>
              <a:t>aterialsdata.nist.gov</a:t>
            </a:r>
            <a:endParaRPr lang="en-US" sz="4000" dirty="0"/>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18</a:t>
            </a:fld>
            <a:endParaRPr lang="en-US" sz="600" dirty="0">
              <a:latin typeface="Times" charset="0"/>
            </a:endParaRPr>
          </a:p>
        </p:txBody>
      </p:sp>
      <p:pic>
        <p:nvPicPr>
          <p:cNvPr id="5" name="Picture 4" descr="Screen Shot 2015-09-30 at 5.36.53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5980" y="835170"/>
            <a:ext cx="6644065" cy="6011875"/>
          </a:xfrm>
          <a:prstGeom prst="rect">
            <a:avLst/>
          </a:prstGeom>
        </p:spPr>
      </p:pic>
    </p:spTree>
    <p:extLst>
      <p:ext uri="{BB962C8B-B14F-4D97-AF65-F5344CB8AC3E}">
        <p14:creationId xmlns:p14="http://schemas.microsoft.com/office/powerpoint/2010/main" val="8314729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NIST Public Data Access Policy</a:t>
            </a:r>
            <a:endParaRPr lang="en-US" dirty="0"/>
          </a:p>
        </p:txBody>
      </p:sp>
      <p:sp>
        <p:nvSpPr>
          <p:cNvPr id="3" name="Content Placeholder 2"/>
          <p:cNvSpPr>
            <a:spLocks noGrp="1"/>
          </p:cNvSpPr>
          <p:nvPr>
            <p:ph sz="quarter" idx="11"/>
          </p:nvPr>
        </p:nvSpPr>
        <p:spPr>
          <a:xfrm>
            <a:off x="990600" y="1124700"/>
            <a:ext cx="7345090" cy="5145635"/>
          </a:xfrm>
        </p:spPr>
        <p:txBody>
          <a:bodyPr>
            <a:normAutofit fontScale="70000" lnSpcReduction="20000"/>
          </a:bodyPr>
          <a:lstStyle/>
          <a:p>
            <a:r>
              <a:rPr lang="en-US" dirty="0" smtClean="0"/>
              <a:t>Strengthen NIST’s commitment to providing public access to scientific research results</a:t>
            </a:r>
          </a:p>
          <a:p>
            <a:r>
              <a:rPr lang="en-US" dirty="0" smtClean="0"/>
              <a:t>Support governance of and best practices for managing peer-reviewed scholarly publications and digital scientific data across NIST</a:t>
            </a:r>
          </a:p>
          <a:p>
            <a:r>
              <a:rPr lang="en-US" dirty="0" smtClean="0"/>
              <a:t>Ensure effective access to and reliable preservation of NIST peer-reviewed scholarly publications and digital scientific data for use in research, development, education, and scientific discovery</a:t>
            </a:r>
          </a:p>
          <a:p>
            <a:r>
              <a:rPr lang="en-US" dirty="0" smtClean="0"/>
              <a:t>Increase use to NIST research results to enhance scientific discovery, education, and research and development across the US</a:t>
            </a:r>
          </a:p>
          <a:p>
            <a:r>
              <a:rPr lang="en-US" dirty="0" smtClean="0"/>
              <a:t>Enhance innovation and competitiveness by maximizing the potential to create new business opportunities</a:t>
            </a:r>
          </a:p>
          <a:p>
            <a:pPr marL="0" indent="0">
              <a:buNone/>
            </a:pPr>
            <a:r>
              <a:rPr lang="en-US" dirty="0">
                <a:hlinkClick r:id="rId2"/>
              </a:rPr>
              <a:t>http://www.nist.gov/data/upload/NIST-Plan-for-Public-Access.pdf</a:t>
            </a:r>
            <a:endParaRPr lang="en-US" dirty="0"/>
          </a:p>
          <a:p>
            <a:endParaRPr lang="en-US" dirty="0" smtClean="0"/>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1</a:t>
            </a:fld>
            <a:endParaRPr lang="en-US" sz="600" dirty="0">
              <a:latin typeface="Times" charset="0"/>
            </a:endParaRPr>
          </a:p>
        </p:txBody>
      </p:sp>
    </p:spTree>
    <p:extLst>
      <p:ext uri="{BB962C8B-B14F-4D97-AF65-F5344CB8AC3E}">
        <p14:creationId xmlns:p14="http://schemas.microsoft.com/office/powerpoint/2010/main" val="29371302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8" name="Shape 4658"/>
          <p:cNvSpPr>
            <a:spLocks noGrp="1"/>
          </p:cNvSpPr>
          <p:nvPr>
            <p:ph type="title"/>
          </p:nvPr>
        </p:nvSpPr>
        <p:spPr>
          <a:prstGeom prst="rect">
            <a:avLst/>
          </a:prstGeom>
        </p:spPr>
        <p:txBody>
          <a:bodyPr/>
          <a:lstStyle>
            <a:lvl1pPr defTabSz="768095">
              <a:defRPr sz="5376">
                <a:ln w="11470">
                  <a:solidFill>
                    <a:srgbClr val="475BCD"/>
                  </a:solidFill>
                </a:ln>
                <a:solidFill>
                  <a:srgbClr val="475BCD"/>
                </a:solidFill>
                <a:effectLst>
                  <a:outerShdw blurRad="64008" dist="33600" dir="5040000" rotWithShape="0">
                    <a:srgbClr val="000000">
                      <a:alpha val="30000"/>
                    </a:srgbClr>
                  </a:outerShdw>
                </a:effectLst>
              </a:defRPr>
            </a:lvl1pPr>
          </a:lstStyle>
          <a:p>
            <a:pPr lvl="0">
              <a:defRPr sz="1800" b="0">
                <a:ln w="9525">
                  <a:noFill/>
                </a:ln>
                <a:solidFill>
                  <a:srgbClr val="000000"/>
                </a:solidFill>
                <a:effectLst/>
              </a:defRPr>
            </a:pPr>
            <a:r>
              <a:rPr sz="3800" dirty="0">
                <a:solidFill>
                  <a:schemeClr val="bg1"/>
                </a:solidFill>
              </a:rPr>
              <a:t>Sample </a:t>
            </a:r>
            <a:r>
              <a:rPr lang="en-US" sz="3800" dirty="0">
                <a:solidFill>
                  <a:schemeClr val="bg1"/>
                </a:solidFill>
              </a:rPr>
              <a:t>E</a:t>
            </a:r>
            <a:r>
              <a:rPr sz="3800" dirty="0" smtClean="0">
                <a:solidFill>
                  <a:schemeClr val="bg1"/>
                </a:solidFill>
              </a:rPr>
              <a:t>ntry</a:t>
            </a:r>
            <a:endParaRPr sz="3800" dirty="0">
              <a:solidFill>
                <a:schemeClr val="bg1"/>
              </a:solidFill>
            </a:endParaRPr>
          </a:p>
        </p:txBody>
      </p:sp>
      <p:sp>
        <p:nvSpPr>
          <p:cNvPr id="2" name="Content Placeholder 1"/>
          <p:cNvSpPr>
            <a:spLocks noGrp="1"/>
          </p:cNvSpPr>
          <p:nvPr>
            <p:ph sz="quarter" idx="11"/>
          </p:nvPr>
        </p:nvSpPr>
        <p:spPr/>
        <p:txBody>
          <a:bodyPr/>
          <a:lstStyle/>
          <a:p>
            <a:endParaRPr lang="en-US"/>
          </a:p>
        </p:txBody>
      </p:sp>
      <p:pic>
        <p:nvPicPr>
          <p:cNvPr id="4659" name="image35.png"/>
          <p:cNvPicPr/>
          <p:nvPr/>
        </p:nvPicPr>
        <p:blipFill>
          <a:blip r:embed="rId2">
            <a:extLst/>
          </a:blip>
          <a:srcRect l="4685" t="11666" r="8099" b="32685"/>
          <a:stretch>
            <a:fillRect/>
          </a:stretch>
        </p:blipFill>
        <p:spPr>
          <a:xfrm>
            <a:off x="76201" y="980066"/>
            <a:ext cx="5961096" cy="4736408"/>
          </a:xfrm>
          <a:prstGeom prst="rect">
            <a:avLst/>
          </a:prstGeom>
          <a:ln w="12700">
            <a:miter lim="400000"/>
          </a:ln>
        </p:spPr>
      </p:pic>
      <p:pic>
        <p:nvPicPr>
          <p:cNvPr id="4660" name="image36.png"/>
          <p:cNvPicPr/>
          <p:nvPr/>
        </p:nvPicPr>
        <p:blipFill>
          <a:blip r:embed="rId3">
            <a:extLst/>
          </a:blip>
          <a:srcRect r="27147" b="50000"/>
          <a:stretch>
            <a:fillRect/>
          </a:stretch>
        </p:blipFill>
        <p:spPr>
          <a:xfrm>
            <a:off x="1569936" y="1662300"/>
            <a:ext cx="4132653" cy="4764569"/>
          </a:xfrm>
          <a:prstGeom prst="rect">
            <a:avLst/>
          </a:prstGeom>
          <a:ln w="38100">
            <a:solidFill/>
          </a:ln>
        </p:spPr>
      </p:pic>
      <p:grpSp>
        <p:nvGrpSpPr>
          <p:cNvPr id="4664" name="Group 4664"/>
          <p:cNvGrpSpPr/>
          <p:nvPr/>
        </p:nvGrpSpPr>
        <p:grpSpPr>
          <a:xfrm>
            <a:off x="1614537" y="3414537"/>
            <a:ext cx="2960349" cy="498104"/>
            <a:chOff x="0" y="0"/>
            <a:chExt cx="4210273" cy="708412"/>
          </a:xfrm>
        </p:grpSpPr>
        <p:sp>
          <p:nvSpPr>
            <p:cNvPr id="4661" name="Shape 4661"/>
            <p:cNvSpPr/>
            <p:nvPr/>
          </p:nvSpPr>
          <p:spPr>
            <a:xfrm>
              <a:off x="0" y="274918"/>
              <a:ext cx="1564584" cy="433494"/>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47" y="0"/>
                    <a:pt x="997" y="0"/>
                  </a:cubicBezTo>
                  <a:lnTo>
                    <a:pt x="20603" y="0"/>
                  </a:lnTo>
                  <a:cubicBezTo>
                    <a:pt x="21153" y="0"/>
                    <a:pt x="21600" y="1612"/>
                    <a:pt x="21600" y="3600"/>
                  </a:cubicBezTo>
                  <a:lnTo>
                    <a:pt x="21600" y="18000"/>
                  </a:lnTo>
                  <a:cubicBezTo>
                    <a:pt x="21600" y="19988"/>
                    <a:pt x="21153" y="21600"/>
                    <a:pt x="20603" y="21600"/>
                  </a:cubicBezTo>
                  <a:lnTo>
                    <a:pt x="997" y="21600"/>
                  </a:lnTo>
                  <a:cubicBezTo>
                    <a:pt x="447" y="21600"/>
                    <a:pt x="0" y="19988"/>
                    <a:pt x="0" y="18000"/>
                  </a:cubicBezTo>
                  <a:close/>
                </a:path>
              </a:pathLst>
            </a:custGeom>
            <a:noFill/>
            <a:ln w="25400" cap="flat">
              <a:solidFill>
                <a:srgbClr val="475BCD"/>
              </a:solidFill>
              <a:prstDash val="solid"/>
              <a:bevel/>
            </a:ln>
            <a:effectLst/>
          </p:spPr>
          <p:txBody>
            <a:bodyPr wrap="square" lIns="65023" tIns="65023" rIns="65023" bIns="65023" numCol="1" anchor="ctr">
              <a:noAutofit/>
            </a:bodyPr>
            <a:lstStyle/>
            <a:p>
              <a:pPr algn="ctr" defTabSz="642915">
                <a:defRPr sz="2400">
                  <a:solidFill>
                    <a:srgbClr val="475BCD"/>
                  </a:solidFill>
                  <a:latin typeface="Corbel"/>
                  <a:ea typeface="Corbel"/>
                  <a:cs typeface="Corbel"/>
                  <a:sym typeface="Corbel"/>
                </a:defRPr>
              </a:pPr>
              <a:endParaRPr/>
            </a:p>
          </p:txBody>
        </p:sp>
        <p:sp>
          <p:nvSpPr>
            <p:cNvPr id="4662" name="Shape 4662"/>
            <p:cNvSpPr/>
            <p:nvPr/>
          </p:nvSpPr>
          <p:spPr>
            <a:xfrm>
              <a:off x="1999027" y="0"/>
              <a:ext cx="2211246" cy="6244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5023" tIns="65023" rIns="65023" bIns="65023" numCol="1" anchor="t">
              <a:spAutoFit/>
            </a:bodyPr>
            <a:lstStyle>
              <a:lvl1pPr defTabSz="914400">
                <a:defRPr sz="2800" b="1">
                  <a:solidFill>
                    <a:srgbClr val="475BCD"/>
                  </a:solidFill>
                  <a:latin typeface="Corbel"/>
                  <a:ea typeface="Corbel"/>
                  <a:cs typeface="Corbel"/>
                  <a:sym typeface="Corbel"/>
                </a:defRPr>
              </a:lvl1pPr>
            </a:lstStyle>
            <a:p>
              <a:pPr lvl="0">
                <a:defRPr sz="1800" b="0">
                  <a:solidFill>
                    <a:srgbClr val="000000"/>
                  </a:solidFill>
                </a:defRPr>
              </a:pPr>
              <a:r>
                <a:rPr sz="2000"/>
                <a:t>Related Work</a:t>
              </a:r>
            </a:p>
          </p:txBody>
        </p:sp>
        <p:sp>
          <p:nvSpPr>
            <p:cNvPr id="4663" name="Shape 4663"/>
            <p:cNvSpPr/>
            <p:nvPr/>
          </p:nvSpPr>
          <p:spPr>
            <a:xfrm flipV="1">
              <a:off x="995188" y="328295"/>
              <a:ext cx="902829" cy="163371"/>
            </a:xfrm>
            <a:prstGeom prst="line">
              <a:avLst/>
            </a:prstGeom>
            <a:noFill/>
            <a:ln w="50800" cap="flat">
              <a:solidFill>
                <a:srgbClr val="475BCD"/>
              </a:solidFill>
              <a:prstDash val="solid"/>
              <a:bevel/>
              <a:tailEnd type="triangle" w="med" len="med"/>
            </a:ln>
            <a:effectLst/>
          </p:spPr>
          <p:txBody>
            <a:bodyPr wrap="square" lIns="65023" tIns="65023" rIns="65023" bIns="65023" numCol="1" anchor="t">
              <a:noAutofit/>
            </a:bodyPr>
            <a:lstStyle/>
            <a:p>
              <a:pPr lvl="0">
                <a:defRPr sz="1600"/>
              </a:pPr>
              <a:endParaRPr/>
            </a:p>
          </p:txBody>
        </p:sp>
      </p:grpSp>
      <p:grpSp>
        <p:nvGrpSpPr>
          <p:cNvPr id="4668" name="Group 4668"/>
          <p:cNvGrpSpPr/>
          <p:nvPr/>
        </p:nvGrpSpPr>
        <p:grpSpPr>
          <a:xfrm>
            <a:off x="1630347" y="4036367"/>
            <a:ext cx="3066687" cy="461667"/>
            <a:chOff x="0" y="0"/>
            <a:chExt cx="4361509" cy="656591"/>
          </a:xfrm>
        </p:grpSpPr>
        <p:sp>
          <p:nvSpPr>
            <p:cNvPr id="4665" name="Shape 4665"/>
            <p:cNvSpPr/>
            <p:nvPr/>
          </p:nvSpPr>
          <p:spPr>
            <a:xfrm>
              <a:off x="2259696" y="0"/>
              <a:ext cx="2101813" cy="6244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5023" tIns="65023" rIns="65023" bIns="65023" numCol="1" anchor="t">
              <a:spAutoFit/>
            </a:bodyPr>
            <a:lstStyle>
              <a:lvl1pPr defTabSz="914400">
                <a:defRPr sz="2800" b="1">
                  <a:solidFill>
                    <a:srgbClr val="475BCD"/>
                  </a:solidFill>
                  <a:latin typeface="Corbel"/>
                  <a:ea typeface="Corbel"/>
                  <a:cs typeface="Corbel"/>
                  <a:sym typeface="Corbel"/>
                </a:defRPr>
              </a:lvl1pPr>
            </a:lstStyle>
            <a:p>
              <a:pPr lvl="0">
                <a:defRPr sz="1800" b="0">
                  <a:solidFill>
                    <a:srgbClr val="000000"/>
                  </a:solidFill>
                </a:defRPr>
              </a:pPr>
              <a:r>
                <a:rPr sz="2000"/>
                <a:t>Similar Work</a:t>
              </a:r>
            </a:p>
          </p:txBody>
        </p:sp>
        <p:sp>
          <p:nvSpPr>
            <p:cNvPr id="4666" name="Shape 4666"/>
            <p:cNvSpPr/>
            <p:nvPr/>
          </p:nvSpPr>
          <p:spPr>
            <a:xfrm>
              <a:off x="0" y="223096"/>
              <a:ext cx="1842347" cy="433495"/>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379" y="0"/>
                    <a:pt x="847" y="0"/>
                  </a:cubicBezTo>
                  <a:lnTo>
                    <a:pt x="20753" y="0"/>
                  </a:lnTo>
                  <a:cubicBezTo>
                    <a:pt x="21221" y="0"/>
                    <a:pt x="21600" y="1612"/>
                    <a:pt x="21600" y="3600"/>
                  </a:cubicBezTo>
                  <a:lnTo>
                    <a:pt x="21600" y="18000"/>
                  </a:lnTo>
                  <a:cubicBezTo>
                    <a:pt x="21600" y="19988"/>
                    <a:pt x="21221" y="21600"/>
                    <a:pt x="20753" y="21600"/>
                  </a:cubicBezTo>
                  <a:lnTo>
                    <a:pt x="847" y="21600"/>
                  </a:lnTo>
                  <a:cubicBezTo>
                    <a:pt x="379" y="21600"/>
                    <a:pt x="0" y="19988"/>
                    <a:pt x="0" y="18000"/>
                  </a:cubicBezTo>
                  <a:close/>
                </a:path>
              </a:pathLst>
            </a:custGeom>
            <a:noFill/>
            <a:ln w="25400" cap="flat">
              <a:solidFill>
                <a:srgbClr val="475BCD"/>
              </a:solidFill>
              <a:prstDash val="solid"/>
              <a:bevel/>
            </a:ln>
            <a:effectLst/>
          </p:spPr>
          <p:txBody>
            <a:bodyPr wrap="square" lIns="65023" tIns="65023" rIns="65023" bIns="65023" numCol="1" anchor="ctr">
              <a:noAutofit/>
            </a:bodyPr>
            <a:lstStyle/>
            <a:p>
              <a:pPr algn="ctr" defTabSz="642915">
                <a:defRPr sz="2400">
                  <a:latin typeface="Corbel"/>
                  <a:ea typeface="Corbel"/>
                  <a:cs typeface="Corbel"/>
                  <a:sym typeface="Corbel"/>
                </a:defRPr>
              </a:pPr>
              <a:endParaRPr/>
            </a:p>
          </p:txBody>
        </p:sp>
        <p:sp>
          <p:nvSpPr>
            <p:cNvPr id="4667" name="Shape 4667"/>
            <p:cNvSpPr/>
            <p:nvPr/>
          </p:nvSpPr>
          <p:spPr>
            <a:xfrm flipV="1">
              <a:off x="1651278" y="243373"/>
              <a:ext cx="698766" cy="81688"/>
            </a:xfrm>
            <a:prstGeom prst="line">
              <a:avLst/>
            </a:prstGeom>
            <a:noFill/>
            <a:ln w="50800" cap="flat">
              <a:solidFill>
                <a:srgbClr val="475BCD"/>
              </a:solidFill>
              <a:prstDash val="solid"/>
              <a:bevel/>
              <a:tailEnd type="triangle" w="med" len="med"/>
            </a:ln>
            <a:effectLst/>
          </p:spPr>
          <p:txBody>
            <a:bodyPr wrap="square" lIns="65023" tIns="65023" rIns="65023" bIns="65023" numCol="1" anchor="t">
              <a:noAutofit/>
            </a:bodyPr>
            <a:lstStyle/>
            <a:p>
              <a:pPr lvl="0">
                <a:defRPr sz="1600"/>
              </a:pPr>
              <a:endParaRPr/>
            </a:p>
          </p:txBody>
        </p:sp>
      </p:grpSp>
      <p:grpSp>
        <p:nvGrpSpPr>
          <p:cNvPr id="4671" name="Group 4671"/>
          <p:cNvGrpSpPr/>
          <p:nvPr/>
        </p:nvGrpSpPr>
        <p:grpSpPr>
          <a:xfrm>
            <a:off x="5280376" y="2064258"/>
            <a:ext cx="3788314" cy="3965357"/>
            <a:chOff x="0" y="0"/>
            <a:chExt cx="5387823" cy="5639617"/>
          </a:xfrm>
        </p:grpSpPr>
        <p:sp>
          <p:nvSpPr>
            <p:cNvPr id="4669" name="Shape 4669"/>
            <p:cNvSpPr/>
            <p:nvPr/>
          </p:nvSpPr>
          <p:spPr>
            <a:xfrm>
              <a:off x="0" y="0"/>
              <a:ext cx="5387824" cy="5639618"/>
            </a:xfrm>
            <a:prstGeom prst="rect">
              <a:avLst/>
            </a:prstGeom>
            <a:solidFill>
              <a:srgbClr val="FFFFFF"/>
            </a:solidFill>
            <a:ln w="50800" cap="flat">
              <a:solidFill>
                <a:srgbClr val="000000"/>
              </a:solidFill>
              <a:prstDash val="solid"/>
              <a:bevel/>
            </a:ln>
            <a:effectLst/>
          </p:spPr>
          <p:txBody>
            <a:bodyPr wrap="square" lIns="65023" tIns="65023" rIns="65023" bIns="65023" numCol="1" anchor="ctr">
              <a:noAutofit/>
            </a:bodyPr>
            <a:lstStyle/>
            <a:p>
              <a:pPr defTabSz="642915">
                <a:defRPr sz="2400">
                  <a:latin typeface="Corbel"/>
                  <a:ea typeface="Corbel"/>
                  <a:cs typeface="Corbel"/>
                  <a:sym typeface="Corbel"/>
                </a:defRPr>
              </a:pPr>
              <a:endParaRPr/>
            </a:p>
          </p:txBody>
        </p:sp>
        <p:pic>
          <p:nvPicPr>
            <p:cNvPr id="4670" name="image36.png"/>
            <p:cNvPicPr/>
            <p:nvPr/>
          </p:nvPicPr>
          <p:blipFill>
            <a:blip r:embed="rId3">
              <a:extLst/>
            </a:blip>
            <a:srcRect t="49454" r="40291" b="13323"/>
            <a:stretch>
              <a:fillRect/>
            </a:stretch>
          </p:blipFill>
          <p:spPr>
            <a:xfrm>
              <a:off x="27182" y="27092"/>
              <a:ext cx="5333548" cy="5585432"/>
            </a:xfrm>
            <a:prstGeom prst="rect">
              <a:avLst/>
            </a:prstGeom>
            <a:ln w="12700" cap="flat">
              <a:noFill/>
              <a:miter lim="400000"/>
            </a:ln>
            <a:effectLst/>
          </p:spPr>
        </p:pic>
      </p:grpSp>
      <p:grpSp>
        <p:nvGrpSpPr>
          <p:cNvPr id="4675" name="Group 4675"/>
          <p:cNvGrpSpPr/>
          <p:nvPr/>
        </p:nvGrpSpPr>
        <p:grpSpPr>
          <a:xfrm>
            <a:off x="1724703" y="2165214"/>
            <a:ext cx="3587903" cy="439093"/>
            <a:chOff x="0" y="0"/>
            <a:chExt cx="5102793" cy="624485"/>
          </a:xfrm>
        </p:grpSpPr>
        <p:sp>
          <p:nvSpPr>
            <p:cNvPr id="4672" name="Shape 4672"/>
            <p:cNvSpPr/>
            <p:nvPr/>
          </p:nvSpPr>
          <p:spPr>
            <a:xfrm>
              <a:off x="0" y="164926"/>
              <a:ext cx="1842347" cy="433494"/>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379" y="0"/>
                    <a:pt x="847" y="0"/>
                  </a:cubicBezTo>
                  <a:lnTo>
                    <a:pt x="20753" y="0"/>
                  </a:lnTo>
                  <a:cubicBezTo>
                    <a:pt x="21221" y="0"/>
                    <a:pt x="21600" y="1612"/>
                    <a:pt x="21600" y="3600"/>
                  </a:cubicBezTo>
                  <a:lnTo>
                    <a:pt x="21600" y="18000"/>
                  </a:lnTo>
                  <a:cubicBezTo>
                    <a:pt x="21600" y="19988"/>
                    <a:pt x="21221" y="21600"/>
                    <a:pt x="20753" y="21600"/>
                  </a:cubicBezTo>
                  <a:lnTo>
                    <a:pt x="847" y="21600"/>
                  </a:lnTo>
                  <a:cubicBezTo>
                    <a:pt x="379" y="21600"/>
                    <a:pt x="0" y="19988"/>
                    <a:pt x="0" y="18000"/>
                  </a:cubicBezTo>
                  <a:close/>
                </a:path>
              </a:pathLst>
            </a:custGeom>
            <a:noFill/>
            <a:ln w="25400" cap="flat">
              <a:solidFill>
                <a:srgbClr val="9C3D28"/>
              </a:solidFill>
              <a:prstDash val="solid"/>
              <a:bevel/>
            </a:ln>
            <a:effectLst/>
          </p:spPr>
          <p:txBody>
            <a:bodyPr wrap="square" lIns="65023" tIns="65023" rIns="65023" bIns="65023" numCol="1" anchor="ctr">
              <a:noAutofit/>
            </a:bodyPr>
            <a:lstStyle/>
            <a:p>
              <a:pPr algn="ctr" defTabSz="642915">
                <a:defRPr sz="2400">
                  <a:latin typeface="Corbel"/>
                  <a:ea typeface="Corbel"/>
                  <a:cs typeface="Corbel"/>
                  <a:sym typeface="Corbel"/>
                </a:defRPr>
              </a:pPr>
              <a:endParaRPr/>
            </a:p>
          </p:txBody>
        </p:sp>
        <p:sp>
          <p:nvSpPr>
            <p:cNvPr id="4673" name="Shape 4673"/>
            <p:cNvSpPr/>
            <p:nvPr/>
          </p:nvSpPr>
          <p:spPr>
            <a:xfrm flipV="1">
              <a:off x="1842346" y="328295"/>
              <a:ext cx="701959" cy="5709"/>
            </a:xfrm>
            <a:prstGeom prst="line">
              <a:avLst/>
            </a:prstGeom>
            <a:noFill/>
            <a:ln w="50800" cap="flat">
              <a:solidFill>
                <a:srgbClr val="9C3D28"/>
              </a:solidFill>
              <a:prstDash val="solid"/>
              <a:bevel/>
              <a:tailEnd type="triangle" w="med" len="med"/>
            </a:ln>
            <a:effectLst/>
          </p:spPr>
          <p:txBody>
            <a:bodyPr wrap="square" lIns="65023" tIns="65023" rIns="65023" bIns="65023" numCol="1" anchor="t">
              <a:noAutofit/>
            </a:bodyPr>
            <a:lstStyle/>
            <a:p>
              <a:pPr lvl="0">
                <a:defRPr sz="1600"/>
              </a:pPr>
              <a:endParaRPr/>
            </a:p>
          </p:txBody>
        </p:sp>
        <p:sp>
          <p:nvSpPr>
            <p:cNvPr id="4674" name="Shape 4674"/>
            <p:cNvSpPr/>
            <p:nvPr/>
          </p:nvSpPr>
          <p:spPr>
            <a:xfrm>
              <a:off x="2476263" y="0"/>
              <a:ext cx="2626530" cy="6244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5023" tIns="65023" rIns="65023" bIns="65023" numCol="1" anchor="t">
              <a:spAutoFit/>
            </a:bodyPr>
            <a:lstStyle>
              <a:lvl1pPr defTabSz="914400">
                <a:defRPr sz="2800" b="1">
                  <a:solidFill>
                    <a:srgbClr val="DD6D5B"/>
                  </a:solidFill>
                  <a:effectLst>
                    <a:outerShdw blurRad="76200" dist="40000" dir="5040000" rotWithShape="0">
                      <a:srgbClr val="000000">
                        <a:alpha val="30000"/>
                      </a:srgbClr>
                    </a:outerShdw>
                  </a:effectLst>
                  <a:latin typeface="Corbel"/>
                  <a:ea typeface="Corbel"/>
                  <a:cs typeface="Corbel"/>
                  <a:sym typeface="Corbel"/>
                </a:defRPr>
              </a:lvl1pPr>
            </a:lstStyle>
            <a:p>
              <a:pPr lvl="0">
                <a:defRPr sz="1800" b="0">
                  <a:solidFill>
                    <a:srgbClr val="000000"/>
                  </a:solidFill>
                  <a:effectLst/>
                </a:defRPr>
              </a:pPr>
              <a:r>
                <a:rPr sz="2000"/>
                <a:t>Digital Identifier </a:t>
              </a:r>
            </a:p>
          </p:txBody>
        </p:sp>
      </p:grpSp>
      <p:grpSp>
        <p:nvGrpSpPr>
          <p:cNvPr id="4679" name="Group 4679"/>
          <p:cNvGrpSpPr/>
          <p:nvPr/>
        </p:nvGrpSpPr>
        <p:grpSpPr>
          <a:xfrm>
            <a:off x="5388616" y="2083307"/>
            <a:ext cx="3368770" cy="3039179"/>
            <a:chOff x="0" y="0"/>
            <a:chExt cx="4791137" cy="4322386"/>
          </a:xfrm>
        </p:grpSpPr>
        <p:sp>
          <p:nvSpPr>
            <p:cNvPr id="4676" name="Shape 4676"/>
            <p:cNvSpPr/>
            <p:nvPr/>
          </p:nvSpPr>
          <p:spPr>
            <a:xfrm rot="9167484">
              <a:off x="3160637" y="814809"/>
              <a:ext cx="940010" cy="385807"/>
            </a:xfrm>
            <a:prstGeom prst="rightArrow">
              <a:avLst>
                <a:gd name="adj1" fmla="val 50000"/>
                <a:gd name="adj2" fmla="val 35156"/>
              </a:avLst>
            </a:prstGeom>
            <a:solidFill>
              <a:srgbClr val="9C3D28"/>
            </a:solidFill>
            <a:ln w="25400" cap="flat">
              <a:solidFill>
                <a:srgbClr val="9C3D28"/>
              </a:solidFill>
              <a:prstDash val="solid"/>
              <a:bevel/>
            </a:ln>
            <a:effectLst/>
          </p:spPr>
          <p:txBody>
            <a:bodyPr wrap="square" lIns="65023" tIns="65023" rIns="65023" bIns="65023" numCol="1" anchor="ctr">
              <a:noAutofit/>
            </a:bodyPr>
            <a:lstStyle/>
            <a:p>
              <a:pPr algn="ctr" defTabSz="642915">
                <a:defRPr sz="2400">
                  <a:solidFill>
                    <a:srgbClr val="9C3D28"/>
                  </a:solidFill>
                  <a:latin typeface="Corbel"/>
                  <a:ea typeface="Corbel"/>
                  <a:cs typeface="Corbel"/>
                  <a:sym typeface="Corbel"/>
                </a:defRPr>
              </a:pPr>
              <a:endParaRPr/>
            </a:p>
          </p:txBody>
        </p:sp>
        <p:sp>
          <p:nvSpPr>
            <p:cNvPr id="4677" name="Shape 4677"/>
            <p:cNvSpPr/>
            <p:nvPr/>
          </p:nvSpPr>
          <p:spPr>
            <a:xfrm>
              <a:off x="2911393" y="0"/>
              <a:ext cx="1879744" cy="7120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65023" tIns="65023" rIns="65023" bIns="65023" numCol="1" anchor="t">
              <a:spAutoFit/>
            </a:bodyPr>
            <a:lstStyle>
              <a:lvl1pPr defTabSz="914400">
                <a:defRPr sz="3400" b="1">
                  <a:solidFill>
                    <a:srgbClr val="9C3D28"/>
                  </a:solidFill>
                  <a:latin typeface="Corbel"/>
                  <a:ea typeface="Corbel"/>
                  <a:cs typeface="Corbel"/>
                  <a:sym typeface="Corbel"/>
                </a:defRPr>
              </a:lvl1pPr>
            </a:lstStyle>
            <a:p>
              <a:pPr lvl="0">
                <a:defRPr sz="1800" b="0">
                  <a:solidFill>
                    <a:srgbClr val="000000"/>
                  </a:solidFill>
                </a:defRPr>
              </a:pPr>
              <a:r>
                <a:rPr sz="2400"/>
                <a:t>Data files</a:t>
              </a:r>
            </a:p>
          </p:txBody>
        </p:sp>
        <p:sp>
          <p:nvSpPr>
            <p:cNvPr id="4678" name="Shape 4678"/>
            <p:cNvSpPr/>
            <p:nvPr/>
          </p:nvSpPr>
          <p:spPr>
            <a:xfrm>
              <a:off x="0" y="444784"/>
              <a:ext cx="3225492" cy="3877602"/>
            </a:xfrm>
            <a:prstGeom prst="roundRect">
              <a:avLst>
                <a:gd name="adj" fmla="val 13861"/>
              </a:avLst>
            </a:prstGeom>
            <a:noFill/>
            <a:ln w="38100" cap="flat">
              <a:solidFill>
                <a:srgbClr val="9C3D28"/>
              </a:solidFill>
              <a:prstDash val="solid"/>
              <a:bevel/>
            </a:ln>
            <a:effectLst>
              <a:outerShdw blurRad="50800" dist="25400" dir="5400000" rotWithShape="0">
                <a:srgbClr val="000000">
                  <a:alpha val="35000"/>
                </a:srgbClr>
              </a:outerShdw>
            </a:effectLst>
          </p:spPr>
          <p:txBody>
            <a:bodyPr wrap="square" lIns="65023" tIns="65023" rIns="65023" bIns="65023" numCol="1" anchor="ctr">
              <a:noAutofit/>
            </a:bodyPr>
            <a:lstStyle/>
            <a:p>
              <a:pPr algn="ctr" defTabSz="642915">
                <a:defRPr sz="2400">
                  <a:solidFill>
                    <a:srgbClr val="FFFFFF"/>
                  </a:solidFill>
                  <a:latin typeface="Corbel"/>
                  <a:ea typeface="Corbel"/>
                  <a:cs typeface="Corbel"/>
                  <a:sym typeface="Corbel"/>
                </a:defRPr>
              </a:pPr>
              <a:endParaRPr/>
            </a:p>
          </p:txBody>
        </p:sp>
      </p:grpSp>
      <p:grpSp>
        <p:nvGrpSpPr>
          <p:cNvPr id="4686" name="Group 4686"/>
          <p:cNvGrpSpPr/>
          <p:nvPr/>
        </p:nvGrpSpPr>
        <p:grpSpPr>
          <a:xfrm>
            <a:off x="6355956" y="4607867"/>
            <a:ext cx="2604877" cy="1108609"/>
            <a:chOff x="-1" y="0"/>
            <a:chExt cx="3704713" cy="1576687"/>
          </a:xfrm>
        </p:grpSpPr>
        <p:sp>
          <p:nvSpPr>
            <p:cNvPr id="4680" name="Shape 4680"/>
            <p:cNvSpPr/>
            <p:nvPr/>
          </p:nvSpPr>
          <p:spPr>
            <a:xfrm flipV="1">
              <a:off x="-1" y="948872"/>
              <a:ext cx="669225" cy="184994"/>
            </a:xfrm>
            <a:prstGeom prst="line">
              <a:avLst/>
            </a:prstGeom>
            <a:noFill/>
            <a:ln w="76200" cap="flat">
              <a:solidFill>
                <a:srgbClr val="008000"/>
              </a:solidFill>
              <a:prstDash val="solid"/>
              <a:bevel/>
              <a:headEnd type="triangle" w="med" len="med"/>
            </a:ln>
            <a:effectLst/>
          </p:spPr>
          <p:txBody>
            <a:bodyPr wrap="square" lIns="65023" tIns="65023" rIns="65023" bIns="65023" numCol="1" anchor="t">
              <a:noAutofit/>
            </a:bodyPr>
            <a:lstStyle/>
            <a:p>
              <a:pPr lvl="0">
                <a:defRPr sz="1600"/>
              </a:pPr>
              <a:endParaRPr/>
            </a:p>
          </p:txBody>
        </p:sp>
        <p:grpSp>
          <p:nvGrpSpPr>
            <p:cNvPr id="4685" name="Group 4685"/>
            <p:cNvGrpSpPr/>
            <p:nvPr/>
          </p:nvGrpSpPr>
          <p:grpSpPr>
            <a:xfrm>
              <a:off x="669223" y="0"/>
              <a:ext cx="3035489" cy="1576687"/>
              <a:chOff x="0" y="0"/>
              <a:chExt cx="3035488" cy="1576686"/>
            </a:xfrm>
          </p:grpSpPr>
          <p:grpSp>
            <p:nvGrpSpPr>
              <p:cNvPr id="4683" name="Group 4683"/>
              <p:cNvGrpSpPr/>
              <p:nvPr/>
            </p:nvGrpSpPr>
            <p:grpSpPr>
              <a:xfrm>
                <a:off x="0" y="0"/>
                <a:ext cx="3035488" cy="1576686"/>
                <a:chOff x="0" y="0"/>
                <a:chExt cx="3035487" cy="1576685"/>
              </a:xfrm>
            </p:grpSpPr>
            <p:sp>
              <p:nvSpPr>
                <p:cNvPr id="4681" name="Shape 4681"/>
                <p:cNvSpPr/>
                <p:nvPr/>
              </p:nvSpPr>
              <p:spPr>
                <a:xfrm>
                  <a:off x="0" y="0"/>
                  <a:ext cx="3035487" cy="1576685"/>
                </a:xfrm>
                <a:prstGeom prst="roundRect">
                  <a:avLst>
                    <a:gd name="adj" fmla="val 11719"/>
                  </a:avLst>
                </a:prstGeom>
                <a:solidFill>
                  <a:srgbClr val="FFFFFF"/>
                </a:solidFill>
                <a:ln w="25400" cap="flat">
                  <a:solidFill>
                    <a:srgbClr val="008000"/>
                  </a:solidFill>
                  <a:prstDash val="solid"/>
                  <a:bevel/>
                </a:ln>
                <a:effectLst/>
              </p:spPr>
              <p:txBody>
                <a:bodyPr wrap="square" lIns="65023" tIns="65023" rIns="65023" bIns="65023" numCol="1" anchor="t">
                  <a:noAutofit/>
                </a:bodyPr>
                <a:lstStyle/>
                <a:p>
                  <a:pPr defTabSz="642915">
                    <a:defRPr sz="2200">
                      <a:solidFill>
                        <a:srgbClr val="008000"/>
                      </a:solidFill>
                      <a:latin typeface="Arial Bold"/>
                      <a:ea typeface="Arial Bold"/>
                      <a:cs typeface="Arial Bold"/>
                      <a:sym typeface="Arial Bold"/>
                    </a:defRPr>
                  </a:pPr>
                  <a:endParaRPr/>
                </a:p>
              </p:txBody>
            </p:sp>
            <p:sp>
              <p:nvSpPr>
                <p:cNvPr id="4682" name="Shape 4682"/>
                <p:cNvSpPr/>
                <p:nvPr/>
              </p:nvSpPr>
              <p:spPr>
                <a:xfrm>
                  <a:off x="76966" y="76968"/>
                  <a:ext cx="2881552" cy="843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spAutoFit/>
                </a:bodyPr>
                <a:lstStyle>
                  <a:lvl1pPr defTabSz="914400">
                    <a:defRPr sz="2200">
                      <a:solidFill>
                        <a:srgbClr val="008000"/>
                      </a:solidFill>
                      <a:latin typeface="Arial Bold"/>
                      <a:ea typeface="Arial Bold"/>
                      <a:cs typeface="Arial Bold"/>
                      <a:sym typeface="Arial Bold"/>
                    </a:defRPr>
                  </a:lvl1pPr>
                </a:lstStyle>
                <a:p>
                  <a:pPr lvl="0">
                    <a:defRPr sz="1800">
                      <a:solidFill>
                        <a:srgbClr val="000000"/>
                      </a:solidFill>
                    </a:defRPr>
                  </a:pPr>
                  <a:r>
                    <a:rPr sz="1500"/>
                    <a:t>Offer licenses with attribution 3.0 </a:t>
                  </a:r>
                </a:p>
              </p:txBody>
            </p:sp>
          </p:grpSp>
          <p:pic>
            <p:nvPicPr>
              <p:cNvPr id="4684" name="image37.png"/>
              <p:cNvPicPr/>
              <p:nvPr/>
            </p:nvPicPr>
            <p:blipFill>
              <a:blip r:embed="rId4">
                <a:extLst/>
              </a:blip>
              <a:stretch>
                <a:fillRect/>
              </a:stretch>
            </p:blipFill>
            <p:spPr>
              <a:xfrm>
                <a:off x="1130196" y="940943"/>
                <a:ext cx="1556678" cy="470570"/>
              </a:xfrm>
              <a:prstGeom prst="rect">
                <a:avLst/>
              </a:prstGeom>
              <a:ln w="12700" cap="flat">
                <a:solidFill>
                  <a:srgbClr val="008000"/>
                </a:solidFill>
                <a:prstDash val="solid"/>
                <a:bevel/>
              </a:ln>
              <a:effectLst/>
            </p:spPr>
          </p:pic>
        </p:grpSp>
      </p:grpSp>
    </p:spTree>
    <p:extLst>
      <p:ext uri="{BB962C8B-B14F-4D97-AF65-F5344CB8AC3E}">
        <p14:creationId xmlns:p14="http://schemas.microsoft.com/office/powerpoint/2010/main" val="1470007192"/>
      </p:ext>
    </p:extLst>
  </p:cSld>
  <p:clrMapOvr>
    <a:masterClrMapping/>
  </p:clrMapOvr>
  <p:transition xmlns:p14="http://schemas.microsoft.com/office/powerpoint/2010/main"/>
  <p:timing>
    <p:tnLst>
      <p:par>
        <p:cTn xmlns:p14="http://schemas.microsoft.com/office/powerpoint/2010/main" id="1" dur="indefinite" restart="never" fill="hold"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Data Service</a:t>
            </a:r>
            <a:endParaRPr lang="en-US" dirty="0"/>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20</a:t>
            </a:fld>
            <a:endParaRPr lang="en-US" sz="600" dirty="0">
              <a:latin typeface="Times" charset="0"/>
            </a:endParaRPr>
          </a:p>
        </p:txBody>
      </p:sp>
      <p:sp>
        <p:nvSpPr>
          <p:cNvPr id="6" name="TextBox 5"/>
          <p:cNvSpPr txBox="1"/>
          <p:nvPr/>
        </p:nvSpPr>
        <p:spPr>
          <a:xfrm>
            <a:off x="2843775" y="6040540"/>
            <a:ext cx="3749744" cy="369332"/>
          </a:xfrm>
          <a:prstGeom prst="rect">
            <a:avLst/>
          </a:prstGeom>
          <a:noFill/>
        </p:spPr>
        <p:txBody>
          <a:bodyPr wrap="none" rtlCol="0">
            <a:spAutoFit/>
          </a:bodyPr>
          <a:lstStyle/>
          <a:p>
            <a:r>
              <a:rPr lang="en-US" dirty="0" smtClean="0"/>
              <a:t>http://</a:t>
            </a:r>
            <a:r>
              <a:rPr lang="en-US" dirty="0" err="1" smtClean="0"/>
              <a:t>www.nationaldataservice.org</a:t>
            </a:r>
            <a:r>
              <a:rPr lang="en-US" dirty="0" smtClean="0"/>
              <a:t>/</a:t>
            </a:r>
            <a:endParaRPr lang="en-US" dirty="0"/>
          </a:p>
        </p:txBody>
      </p:sp>
      <p:pic>
        <p:nvPicPr>
          <p:cNvPr id="7" name="Picture 6" descr="Screen Shot 2015-06-17 at 10.11.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396" y="779055"/>
            <a:ext cx="6722434" cy="5799155"/>
          </a:xfrm>
          <a:prstGeom prst="rect">
            <a:avLst/>
          </a:prstGeom>
        </p:spPr>
      </p:pic>
    </p:spTree>
    <p:extLst>
      <p:ext uri="{BB962C8B-B14F-4D97-AF65-F5344CB8AC3E}">
        <p14:creationId xmlns:p14="http://schemas.microsoft.com/office/powerpoint/2010/main" val="35359210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dirty="0">
                <a:latin typeface="Arial" charset="0"/>
                <a:ea typeface="ＭＳ Ｐゴシック" charset="0"/>
                <a:cs typeface="ＭＳ Ｐゴシック" charset="0"/>
              </a:rPr>
              <a:t>Research Data Alliance</a:t>
            </a:r>
          </a:p>
        </p:txBody>
      </p:sp>
      <p:sp>
        <p:nvSpPr>
          <p:cNvPr id="5" name="Content Placeholder 4"/>
          <p:cNvSpPr>
            <a:spLocks noGrp="1"/>
          </p:cNvSpPr>
          <p:nvPr>
            <p:ph sz="quarter" idx="11"/>
          </p:nvPr>
        </p:nvSpPr>
        <p:spPr/>
        <p:txBody>
          <a:bodyPr/>
          <a:lstStyle/>
          <a:p>
            <a:endParaRPr lang="en-US"/>
          </a:p>
        </p:txBody>
      </p:sp>
      <p:sp>
        <p:nvSpPr>
          <p:cNvPr id="2" name="Slide Number Placeholder 1"/>
          <p:cNvSpPr>
            <a:spLocks noGrp="1"/>
          </p:cNvSpPr>
          <p:nvPr>
            <p:ph type="sldNum" sz="quarter" idx="12"/>
          </p:nvPr>
        </p:nvSpPr>
        <p:spPr/>
        <p:txBody>
          <a:bodyPr/>
          <a:lstStyle/>
          <a:p>
            <a:pPr>
              <a:defRPr/>
            </a:pPr>
            <a:fld id="{E0E07146-A35C-FA4F-B3E0-D2250727E59C}" type="slidenum">
              <a:rPr lang="en-US" smtClean="0"/>
              <a:pPr>
                <a:defRPr/>
              </a:pPr>
              <a:t>21</a:t>
            </a:fld>
            <a:endParaRPr lang="en-US" sz="900">
              <a:solidFill>
                <a:srgbClr val="1D2C64"/>
              </a:solidFill>
              <a:latin typeface="Times" charset="0"/>
            </a:endParaRPr>
          </a:p>
        </p:txBody>
      </p:sp>
      <p:pic>
        <p:nvPicPr>
          <p:cNvPr id="102403" name="Picture 4" descr="Screen Shot 2014-02-08 at 4.09.54 PM.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9475" y="894270"/>
            <a:ext cx="5603875"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creen Shot 2015-01-11 at 2.55.07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2180" y="2468875"/>
            <a:ext cx="6261820" cy="2333018"/>
          </a:xfrm>
          <a:prstGeom prst="rect">
            <a:avLst/>
          </a:prstGeom>
        </p:spPr>
      </p:pic>
      <p:sp>
        <p:nvSpPr>
          <p:cNvPr id="4" name="TextBox 3"/>
          <p:cNvSpPr txBox="1"/>
          <p:nvPr/>
        </p:nvSpPr>
        <p:spPr>
          <a:xfrm>
            <a:off x="6377035" y="5234035"/>
            <a:ext cx="2262158" cy="369332"/>
          </a:xfrm>
          <a:prstGeom prst="rect">
            <a:avLst/>
          </a:prstGeom>
          <a:noFill/>
        </p:spPr>
        <p:txBody>
          <a:bodyPr wrap="none" rtlCol="0">
            <a:spAutoFit/>
          </a:bodyPr>
          <a:lstStyle/>
          <a:p>
            <a:r>
              <a:rPr lang="en-US" dirty="0" smtClean="0"/>
              <a:t>http://</a:t>
            </a:r>
            <a:r>
              <a:rPr lang="en-US" dirty="0" err="1" smtClean="0"/>
              <a:t>rd-alliance.org</a:t>
            </a:r>
            <a:r>
              <a:rPr lang="en-US" dirty="0" smtClean="0"/>
              <a:t>/</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NIST Public Data Access Policy</a:t>
            </a:r>
            <a:endParaRPr lang="en-US" dirty="0"/>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2</a:t>
            </a:fld>
            <a:endParaRPr lang="en-US" sz="600" dirty="0">
              <a:latin typeface="Times" charset="0"/>
            </a:endParaRPr>
          </a:p>
        </p:txBody>
      </p:sp>
      <p:pic>
        <p:nvPicPr>
          <p:cNvPr id="5" name="Picture 4" descr="Screen Shot 2015-11-13 at 11.47.1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50" y="1047890"/>
            <a:ext cx="6027543" cy="5225115"/>
          </a:xfrm>
          <a:prstGeom prst="rect">
            <a:avLst/>
          </a:prstGeom>
        </p:spPr>
      </p:pic>
      <p:sp>
        <p:nvSpPr>
          <p:cNvPr id="7" name="Right Bracket 6"/>
          <p:cNvSpPr/>
          <p:nvPr/>
        </p:nvSpPr>
        <p:spPr>
          <a:xfrm>
            <a:off x="6914705" y="1047890"/>
            <a:ext cx="576075" cy="3840500"/>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7510932" y="2468875"/>
            <a:ext cx="1067269" cy="954107"/>
          </a:xfrm>
          <a:prstGeom prst="rect">
            <a:avLst/>
          </a:prstGeom>
          <a:noFill/>
        </p:spPr>
        <p:txBody>
          <a:bodyPr wrap="none" rtlCol="0">
            <a:spAutoFit/>
          </a:bodyPr>
          <a:lstStyle/>
          <a:p>
            <a:pPr algn="ctr"/>
            <a:r>
              <a:rPr lang="en-US" sz="2800" dirty="0" smtClean="0"/>
              <a:t>public</a:t>
            </a:r>
          </a:p>
          <a:p>
            <a:pPr algn="ctr"/>
            <a:r>
              <a:rPr lang="en-US" sz="2800" dirty="0" smtClean="0"/>
              <a:t>data</a:t>
            </a:r>
            <a:endParaRPr lang="en-US" sz="2800" dirty="0"/>
          </a:p>
        </p:txBody>
      </p:sp>
      <p:sp>
        <p:nvSpPr>
          <p:cNvPr id="9" name="Right Bracket 8"/>
          <p:cNvSpPr/>
          <p:nvPr/>
        </p:nvSpPr>
        <p:spPr>
          <a:xfrm>
            <a:off x="5340100" y="1047890"/>
            <a:ext cx="576075" cy="3187615"/>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4187950" y="1431940"/>
            <a:ext cx="1448784" cy="523220"/>
          </a:xfrm>
          <a:prstGeom prst="rect">
            <a:avLst/>
          </a:prstGeom>
          <a:noFill/>
        </p:spPr>
        <p:txBody>
          <a:bodyPr wrap="none" rtlCol="0">
            <a:spAutoFit/>
          </a:bodyPr>
          <a:lstStyle/>
          <a:p>
            <a:pPr algn="ctr"/>
            <a:r>
              <a:rPr lang="en-US" sz="2800" dirty="0" err="1"/>
              <a:t>d</a:t>
            </a:r>
            <a:r>
              <a:rPr lang="en-US" sz="2800" dirty="0" err="1" smtClean="0"/>
              <a:t>ata.gov</a:t>
            </a:r>
            <a:endParaRPr lang="en-US" sz="2800" dirty="0"/>
          </a:p>
        </p:txBody>
      </p:sp>
    </p:spTree>
    <p:extLst>
      <p:ext uri="{BB962C8B-B14F-4D97-AF65-F5344CB8AC3E}">
        <p14:creationId xmlns:p14="http://schemas.microsoft.com/office/powerpoint/2010/main" val="33726001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Categories</a:t>
            </a:r>
            <a:endParaRPr lang="en-US" dirty="0"/>
          </a:p>
        </p:txBody>
      </p:sp>
      <p:sp>
        <p:nvSpPr>
          <p:cNvPr id="3" name="Content Placeholder 2"/>
          <p:cNvSpPr>
            <a:spLocks noGrp="1"/>
          </p:cNvSpPr>
          <p:nvPr>
            <p:ph sz="quarter" idx="11"/>
          </p:nvPr>
        </p:nvSpPr>
        <p:spPr>
          <a:xfrm>
            <a:off x="990600" y="1239915"/>
            <a:ext cx="7239000" cy="4876800"/>
          </a:xfrm>
        </p:spPr>
        <p:txBody>
          <a:bodyPr>
            <a:normAutofit fontScale="77500" lnSpcReduction="20000"/>
          </a:bodyPr>
          <a:lstStyle/>
          <a:p>
            <a:r>
              <a:rPr lang="en-US" dirty="0" smtClean="0"/>
              <a:t>Working data:  raw experimental data (instruments, simulations)</a:t>
            </a:r>
          </a:p>
          <a:p>
            <a:r>
              <a:rPr lang="en-US" dirty="0" smtClean="0"/>
              <a:t>Derived data:  working data that have been analyzed or processed</a:t>
            </a:r>
          </a:p>
          <a:p>
            <a:r>
              <a:rPr lang="en-US" dirty="0" smtClean="0"/>
              <a:t>Publishable results:  data ready for publication with uncertainty estimates, presented in SI units</a:t>
            </a:r>
          </a:p>
          <a:p>
            <a:r>
              <a:rPr lang="en-US" dirty="0" smtClean="0"/>
              <a:t>Published results:  reviewed by NIST and published in a journal, book, etc.</a:t>
            </a:r>
          </a:p>
          <a:p>
            <a:r>
              <a:rPr lang="en-US" dirty="0" smtClean="0"/>
              <a:t>Resource data:  data that support decisions or positions of NIST</a:t>
            </a:r>
          </a:p>
          <a:p>
            <a:r>
              <a:rPr lang="en-US" dirty="0" smtClean="0"/>
              <a:t>Reference data:  critically evaluated data</a:t>
            </a:r>
          </a:p>
          <a:p>
            <a:r>
              <a:rPr lang="en-US" dirty="0" smtClean="0"/>
              <a:t>Standard reference data:  critically evaluated data that are distributed under the terms of the SRD Act</a:t>
            </a:r>
            <a:endParaRPr lang="en-US" dirty="0"/>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3</a:t>
            </a:fld>
            <a:endParaRPr lang="en-US" sz="600" dirty="0">
              <a:latin typeface="Times" charset="0"/>
            </a:endParaRPr>
          </a:p>
        </p:txBody>
      </p:sp>
    </p:spTree>
    <p:extLst>
      <p:ext uri="{BB962C8B-B14F-4D97-AF65-F5344CB8AC3E}">
        <p14:creationId xmlns:p14="http://schemas.microsoft.com/office/powerpoint/2010/main" val="3572148305"/>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Reference Data</a:t>
            </a:r>
            <a:endParaRPr lang="en-US" dirty="0"/>
          </a:p>
        </p:txBody>
      </p:sp>
      <p:sp>
        <p:nvSpPr>
          <p:cNvPr id="6" name="Content Placeholder 5"/>
          <p:cNvSpPr>
            <a:spLocks noGrp="1"/>
          </p:cNvSpPr>
          <p:nvPr>
            <p:ph sz="quarter" idx="11"/>
          </p:nvPr>
        </p:nvSpPr>
        <p:spPr>
          <a:xfrm>
            <a:off x="232235" y="1125335"/>
            <a:ext cx="5491915" cy="2418880"/>
          </a:xfrm>
        </p:spPr>
        <p:txBody>
          <a:bodyPr>
            <a:normAutofit/>
          </a:bodyPr>
          <a:lstStyle/>
          <a:p>
            <a:r>
              <a:rPr lang="en-US" sz="2400" dirty="0" smtClean="0"/>
              <a:t>SRD Act of 1968 authorized NIST to create Standard Reference Data</a:t>
            </a:r>
          </a:p>
          <a:p>
            <a:pPr lvl="1"/>
            <a:r>
              <a:rPr lang="en-US" sz="2000" dirty="0" smtClean="0"/>
              <a:t>Copyright</a:t>
            </a:r>
          </a:p>
          <a:p>
            <a:pPr lvl="1"/>
            <a:r>
              <a:rPr lang="en-US" sz="2000" dirty="0" smtClean="0"/>
              <a:t>Cost recovery</a:t>
            </a:r>
            <a:endParaRPr lang="en-US" sz="2400" dirty="0"/>
          </a:p>
          <a:p>
            <a:r>
              <a:rPr lang="en-US" sz="2400" dirty="0" smtClean="0"/>
              <a:t>~100 databases, most are free to use</a:t>
            </a:r>
            <a:endParaRPr lang="en-US" sz="2400" dirty="0"/>
          </a:p>
        </p:txBody>
      </p:sp>
      <p:sp>
        <p:nvSpPr>
          <p:cNvPr id="9" name="Slide Number Placeholder 3"/>
          <p:cNvSpPr>
            <a:spLocks noGrp="1"/>
          </p:cNvSpPr>
          <p:nvPr>
            <p:ph type="sldNum" sz="quarter" idx="12"/>
          </p:nvPr>
        </p:nvSpPr>
        <p:spPr/>
        <p:txBody>
          <a:bodyPr/>
          <a:lstStyle/>
          <a:p>
            <a:pPr>
              <a:defRPr/>
            </a:pPr>
            <a:fld id="{09954CA3-D4D3-9A48-835D-EE206C73C9EB}" type="slidenum">
              <a:rPr lang="en-US" smtClean="0"/>
              <a:pPr>
                <a:defRPr/>
              </a:pPr>
              <a:t>4</a:t>
            </a:fld>
            <a:endParaRPr lang="en-US" sz="600" dirty="0">
              <a:latin typeface="Times" charset="0"/>
            </a:endParaRPr>
          </a:p>
        </p:txBody>
      </p:sp>
      <p:pic>
        <p:nvPicPr>
          <p:cNvPr id="5" name="Picture 4" descr="publiclaw90-396.pdf"/>
          <p:cNvPicPr>
            <a:picLocks noChangeAspect="1"/>
          </p:cNvPicPr>
          <p:nvPr/>
        </p:nvPicPr>
        <p:blipFill rotWithShape="1">
          <a:blip r:embed="rId2" cstate="screen">
            <a:extLst>
              <a:ext uri="{28A0092B-C50C-407E-A947-70E740481C1C}">
                <a14:useLocalDpi xmlns:a14="http://schemas.microsoft.com/office/drawing/2010/main"/>
              </a:ext>
            </a:extLst>
          </a:blip>
          <a:srcRect l="15019" t="8812" r="17650" b="10911"/>
          <a:stretch/>
        </p:blipFill>
        <p:spPr>
          <a:xfrm>
            <a:off x="5341821" y="1086295"/>
            <a:ext cx="3723564" cy="5745309"/>
          </a:xfrm>
          <a:prstGeom prst="rect">
            <a:avLst/>
          </a:prstGeom>
        </p:spPr>
      </p:pic>
      <p:pic>
        <p:nvPicPr>
          <p:cNvPr id="7" name="Picture 6" descr="Screen Shot 2014-10-30 at 2.46.30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10" y="3774645"/>
            <a:ext cx="5469140" cy="2841970"/>
          </a:xfrm>
          <a:prstGeom prst="rect">
            <a:avLst/>
          </a:prstGeom>
        </p:spPr>
      </p:pic>
    </p:spTree>
    <p:extLst>
      <p:ext uri="{BB962C8B-B14F-4D97-AF65-F5344CB8AC3E}">
        <p14:creationId xmlns:p14="http://schemas.microsoft.com/office/powerpoint/2010/main" val="40602576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SRD Act 1968</a:t>
            </a:r>
            <a:endParaRPr lang="en-US" dirty="0"/>
          </a:p>
        </p:txBody>
      </p:sp>
      <p:sp>
        <p:nvSpPr>
          <p:cNvPr id="3" name="Content Placeholder 2"/>
          <p:cNvSpPr>
            <a:spLocks noGrp="1"/>
          </p:cNvSpPr>
          <p:nvPr>
            <p:ph sz="quarter" idx="11"/>
          </p:nvPr>
        </p:nvSpPr>
        <p:spPr>
          <a:xfrm>
            <a:off x="990600" y="1316725"/>
            <a:ext cx="7239000" cy="4876800"/>
          </a:xfrm>
        </p:spPr>
        <p:txBody>
          <a:bodyPr>
            <a:normAutofit fontScale="70000" lnSpcReduction="20000"/>
          </a:bodyPr>
          <a:lstStyle/>
          <a:p>
            <a:pPr marL="0" indent="0">
              <a:buNone/>
            </a:pPr>
            <a:r>
              <a:rPr lang="en-US" dirty="0" smtClean="0"/>
              <a:t>Public law 90-396</a:t>
            </a:r>
          </a:p>
          <a:p>
            <a:r>
              <a:rPr lang="en-US" dirty="0" smtClean="0"/>
              <a:t>“standard reference data” means quantitative information, related to a measurable physical or chemical property of a substance or system of substances of known composition and structure, which is critically evaluated as to its reliability</a:t>
            </a:r>
          </a:p>
          <a:p>
            <a:r>
              <a:rPr lang="en-US" dirty="0"/>
              <a:t>s</a:t>
            </a:r>
            <a:r>
              <a:rPr lang="en-US" dirty="0" smtClean="0"/>
              <a:t>tandard reference data …may be made available and sold… the prices established for such data may reflect the cost of collection, compilation, evaluation, publication, and dissemination of the data, including administrative expenses</a:t>
            </a:r>
          </a:p>
          <a:p>
            <a:r>
              <a:rPr lang="en-US" dirty="0" smtClean="0"/>
              <a:t>the Secretary [of Commerce] may secure copyright and renewal thereof on behalf for the United States as author or proprietor in all or any part of any standard reference data</a:t>
            </a:r>
          </a:p>
          <a:p>
            <a:pPr marL="0" indent="0">
              <a:buNone/>
            </a:pPr>
            <a:r>
              <a:rPr lang="en-US" dirty="0" smtClean="0"/>
              <a:t>Budget of $1.86M was allocated for FY 1969</a:t>
            </a:r>
            <a:endParaRPr lang="en-US" dirty="0"/>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5</a:t>
            </a:fld>
            <a:endParaRPr lang="en-US" sz="600" dirty="0">
              <a:latin typeface="Times" charset="0"/>
            </a:endParaRPr>
          </a:p>
        </p:txBody>
      </p:sp>
    </p:spTree>
    <p:extLst>
      <p:ext uri="{BB962C8B-B14F-4D97-AF65-F5344CB8AC3E}">
        <p14:creationId xmlns:p14="http://schemas.microsoft.com/office/powerpoint/2010/main" val="39542376"/>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SRD Examples</a:t>
            </a:r>
            <a:endParaRPr lang="en-US" dirty="0"/>
          </a:p>
        </p:txBody>
      </p:sp>
      <p:sp>
        <p:nvSpPr>
          <p:cNvPr id="9" name="Content Placeholder 8"/>
          <p:cNvSpPr>
            <a:spLocks noGrp="1"/>
          </p:cNvSpPr>
          <p:nvPr>
            <p:ph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6</a:t>
            </a:fld>
            <a:endParaRPr lang="en-US" sz="600" dirty="0">
              <a:latin typeface="Times" charset="0"/>
            </a:endParaRPr>
          </a:p>
        </p:txBody>
      </p:sp>
      <p:pic>
        <p:nvPicPr>
          <p:cNvPr id="5" name="Picture 4" descr="Screen Shot 2014-10-30 at 2.51.59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927" y="1548593"/>
            <a:ext cx="4438073" cy="2227348"/>
          </a:xfrm>
          <a:prstGeom prst="rect">
            <a:avLst/>
          </a:prstGeom>
        </p:spPr>
      </p:pic>
      <p:pic>
        <p:nvPicPr>
          <p:cNvPr id="6" name="Picture 5" descr="Screen Shot 2014-10-30 at 2.53.24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425" y="4135324"/>
            <a:ext cx="4516224" cy="2135646"/>
          </a:xfrm>
          <a:prstGeom prst="rect">
            <a:avLst/>
          </a:prstGeom>
        </p:spPr>
      </p:pic>
      <p:pic>
        <p:nvPicPr>
          <p:cNvPr id="7" name="Picture 6" descr="Screen Shot 2014-10-30 at 2.55.14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15840" y="1278320"/>
            <a:ext cx="4072735" cy="2281101"/>
          </a:xfrm>
          <a:prstGeom prst="rect">
            <a:avLst/>
          </a:prstGeom>
        </p:spPr>
      </p:pic>
      <p:pic>
        <p:nvPicPr>
          <p:cNvPr id="8" name="Picture 7" descr="Screen Shot 2014-10-30 at 2.56.28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86480" y="3659430"/>
            <a:ext cx="3496660" cy="3079960"/>
          </a:xfrm>
          <a:prstGeom prst="rect">
            <a:avLst/>
          </a:prstGeom>
        </p:spPr>
      </p:pic>
    </p:spTree>
    <p:extLst>
      <p:ext uri="{BB962C8B-B14F-4D97-AF65-F5344CB8AC3E}">
        <p14:creationId xmlns:p14="http://schemas.microsoft.com/office/powerpoint/2010/main" val="6255744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sz="quarter" idx="11"/>
          </p:nvPr>
        </p:nvSpPr>
        <p:spPr>
          <a:xfrm>
            <a:off x="990600" y="1278320"/>
            <a:ext cx="7239000" cy="4876800"/>
          </a:xfrm>
        </p:spPr>
        <p:txBody>
          <a:bodyPr/>
          <a:lstStyle/>
          <a:p>
            <a:r>
              <a:rPr lang="en-US" dirty="0" smtClean="0"/>
              <a:t>Data management plans</a:t>
            </a:r>
          </a:p>
          <a:p>
            <a:r>
              <a:rPr lang="en-US" dirty="0" smtClean="0"/>
              <a:t>Enterprise Data Inventory</a:t>
            </a:r>
          </a:p>
          <a:p>
            <a:r>
              <a:rPr lang="en-US" dirty="0" err="1"/>
              <a:t>d</a:t>
            </a:r>
            <a:r>
              <a:rPr lang="en-US" dirty="0" err="1" smtClean="0"/>
              <a:t>ata.gov</a:t>
            </a:r>
            <a:endParaRPr lang="en-US" dirty="0"/>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7</a:t>
            </a:fld>
            <a:endParaRPr lang="en-US" sz="600" dirty="0">
              <a:latin typeface="Times" charset="0"/>
            </a:endParaRPr>
          </a:p>
        </p:txBody>
      </p:sp>
      <p:pic>
        <p:nvPicPr>
          <p:cNvPr id="5" name="Picture 4" descr="Screen Shot 2015-05-02 at 1.12.59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0805" y="2737710"/>
            <a:ext cx="5954580" cy="3166685"/>
          </a:xfrm>
          <a:prstGeom prst="rect">
            <a:avLst/>
          </a:prstGeom>
        </p:spPr>
      </p:pic>
    </p:spTree>
    <p:extLst>
      <p:ext uri="{BB962C8B-B14F-4D97-AF65-F5344CB8AC3E}">
        <p14:creationId xmlns:p14="http://schemas.microsoft.com/office/powerpoint/2010/main" val="29693777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 Plans</a:t>
            </a:r>
            <a:endParaRPr lang="en-US" dirty="0"/>
          </a:p>
        </p:txBody>
      </p:sp>
      <p:sp>
        <p:nvSpPr>
          <p:cNvPr id="4" name="Slide Number Placeholder 3"/>
          <p:cNvSpPr>
            <a:spLocks noGrp="1"/>
          </p:cNvSpPr>
          <p:nvPr>
            <p:ph type="sldNum" sz="quarter" idx="12"/>
          </p:nvPr>
        </p:nvSpPr>
        <p:spPr/>
        <p:txBody>
          <a:bodyPr/>
          <a:lstStyle/>
          <a:p>
            <a:pPr>
              <a:defRPr/>
            </a:pPr>
            <a:fld id="{09954CA3-D4D3-9A48-835D-EE206C73C9EB}" type="slidenum">
              <a:rPr lang="en-US" smtClean="0"/>
              <a:pPr>
                <a:defRPr/>
              </a:pPr>
              <a:t>8</a:t>
            </a:fld>
            <a:endParaRPr lang="en-US" sz="600" dirty="0">
              <a:latin typeface="Times" charset="0"/>
            </a:endParaRPr>
          </a:p>
        </p:txBody>
      </p:sp>
      <p:pic>
        <p:nvPicPr>
          <p:cNvPr id="5" name="Picture 4" descr="Screen Shot 2015-05-02 at 1.15.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240" y="849981"/>
            <a:ext cx="8604525" cy="5228964"/>
          </a:xfrm>
          <a:prstGeom prst="rect">
            <a:avLst/>
          </a:prstGeom>
        </p:spPr>
      </p:pic>
    </p:spTree>
    <p:extLst>
      <p:ext uri="{BB962C8B-B14F-4D97-AF65-F5344CB8AC3E}">
        <p14:creationId xmlns:p14="http://schemas.microsoft.com/office/powerpoint/2010/main" val="19927116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36505</TotalTime>
  <Words>611</Words>
  <Application>Microsoft Macintosh PowerPoint</Application>
  <PresentationFormat>On-screen Show (4:3)</PresentationFormat>
  <Paragraphs>109</Paragraphs>
  <Slides>22</Slides>
  <Notes>1</Notes>
  <HiddenSlides>0</HiddenSlides>
  <MMClips>0</MMClips>
  <ScaleCrop>false</ScaleCrop>
  <HeadingPairs>
    <vt:vector size="4" baseType="variant">
      <vt:variant>
        <vt:lpstr>Theme</vt:lpstr>
      </vt:variant>
      <vt:variant>
        <vt:i4>8</vt:i4>
      </vt:variant>
      <vt:variant>
        <vt:lpstr>Slide Titles</vt:lpstr>
      </vt:variant>
      <vt:variant>
        <vt:i4>22</vt:i4>
      </vt:variant>
    </vt:vector>
  </HeadingPairs>
  <TitlesOfParts>
    <vt:vector size="30" baseType="lpstr">
      <vt:lpstr>Custom Design</vt:lpstr>
      <vt:lpstr>Content slides</vt:lpstr>
      <vt:lpstr>1_Custom Design</vt:lpstr>
      <vt:lpstr>5_Content slides</vt:lpstr>
      <vt:lpstr>6_Content slides</vt:lpstr>
      <vt:lpstr>7_Content slides</vt:lpstr>
      <vt:lpstr>8_Content slides</vt:lpstr>
      <vt:lpstr>9_Content slides</vt:lpstr>
      <vt:lpstr>Open Data at NIST </vt:lpstr>
      <vt:lpstr>NIST Public Data Access Policy</vt:lpstr>
      <vt:lpstr>NIST Public Data Access Policy</vt:lpstr>
      <vt:lpstr>Data Categories</vt:lpstr>
      <vt:lpstr>Standard Reference Data</vt:lpstr>
      <vt:lpstr>SRD Act 1968</vt:lpstr>
      <vt:lpstr>SRD Examples</vt:lpstr>
      <vt:lpstr>Implementation</vt:lpstr>
      <vt:lpstr>Data Management Plans</vt:lpstr>
      <vt:lpstr>Data Management Plans</vt:lpstr>
      <vt:lpstr>Data Management Plans</vt:lpstr>
      <vt:lpstr>Data Management Plans</vt:lpstr>
      <vt:lpstr>JSON Export to EDI, data.gov</vt:lpstr>
      <vt:lpstr>Federated Architecture</vt:lpstr>
      <vt:lpstr>NIST Publications in PMC</vt:lpstr>
      <vt:lpstr>NIST Publications in PMC</vt:lpstr>
      <vt:lpstr>Materials Genome Initiative</vt:lpstr>
      <vt:lpstr>materialsdata.nist.gov</vt:lpstr>
      <vt:lpstr>materialsdata.nist.gov</vt:lpstr>
      <vt:lpstr>Sample Entry</vt:lpstr>
      <vt:lpstr>National Data Service</vt:lpstr>
      <vt:lpstr>Research Data Alliance</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tester</dc:creator>
  <cp:lastModifiedBy>Robert Hanisch</cp:lastModifiedBy>
  <cp:revision>1207</cp:revision>
  <cp:lastPrinted>2014-10-28T16:01:32Z</cp:lastPrinted>
  <dcterms:created xsi:type="dcterms:W3CDTF">2011-01-13T02:34:11Z</dcterms:created>
  <dcterms:modified xsi:type="dcterms:W3CDTF">2015-11-17T18:45:25Z</dcterms:modified>
</cp:coreProperties>
</file>